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Override PartName="/ppt/ink/ink25.xml" ContentType="application/inkml+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ink/ink14.xml" ContentType="application/inkml+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ink/ink2.xml" ContentType="application/inkml+xml"/>
  <Override PartName="/ppt/diagrams/quickStyle31.xml" ContentType="application/vnd.openxmlformats-officedocument.drawingml.diagramStyl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ink/ink19.xml" ContentType="application/inkml+xml"/>
  <Default Extension="emf" ContentType="image/x-emf"/>
  <Override PartName="/ppt/diagrams/data21.xml" ContentType="application/vnd.openxmlformats-officedocument.drawingml.diagramData+xml"/>
  <Override PartName="/ppt/ink/ink7.xml" ContentType="application/inkml+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ink/ink22.xml" ContentType="application/inkml+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diagrams/drawing8.xml" ContentType="application/vnd.ms-office.drawingml.diagramDrawing+xml"/>
  <Override PartName="/ppt/diagrams/layout25.xml" ContentType="application/vnd.openxmlformats-officedocument.drawingml.diagramLayout+xml"/>
  <Override PartName="/ppt/diagrams/colors28.xml" ContentType="application/vnd.openxmlformats-officedocument.drawingml.diagramColors+xml"/>
  <Override PartName="/ppt/notesSlides/notesSlide20.xml" ContentType="application/vnd.openxmlformats-officedocument.presentationml.notesSlide+xml"/>
  <Override PartName="/ppt/ink/ink11.xml" ContentType="application/inkml+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ink/ink8.xml" ContentType="application/inkml+xml"/>
  <Override PartName="/ppt/ink/ink27.xml" ContentType="application/inkml+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Override PartName="/ppt/notesSlides/notesSlide18.xml" ContentType="application/vnd.openxmlformats-officedocument.presentationml.notesSlide+xml"/>
  <Override PartName="/ppt/diagrams/quickStyle19.xml" ContentType="application/vnd.openxmlformats-officedocument.drawingml.diagramStyle+xml"/>
  <Override PartName="/ppt/diagrams/data22.xml" ContentType="application/vnd.openxmlformats-officedocument.drawingml.diagramData+xml"/>
  <Override PartName="/ppt/ink/ink16.xml" ContentType="application/inkml+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ink/ink4.xml" ContentType="application/inkml+xml"/>
  <Override PartName="/ppt/ink/ink23.xml" ContentType="application/inkml+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ink/ink12.xml" ContentType="application/inkml+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notesSlides/notesSlide19.xml" ContentType="application/vnd.openxmlformats-officedocument.presentationml.notesSlide+xml"/>
  <Override PartName="/ppt/ink/ink9.xml" ContentType="application/inkml+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ink/ink17.xml" ContentType="application/inkml+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notesSlides/notesSlide15.xml" ContentType="application/vnd.openxmlformats-officedocument.presentationml.notesSlid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ink/ink5.xml" ContentType="application/inkml+xml"/>
  <Override PartName="/ppt/ink/ink24.xml" ContentType="application/inkml+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notesSlides/notesSlide22.xml" ContentType="application/vnd.openxmlformats-officedocument.presentationml.notesSlide+xml"/>
  <Override PartName="/ppt/ink/ink1.xml" ContentType="application/inkml+xml"/>
  <Override PartName="/ppt/ink/ink13.xml" ContentType="application/inkml+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ink/ink20.xml" ContentType="application/inkml+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ink/ink18.xml" ContentType="application/inkml+xml"/>
  <Override PartName="/ppt/theme/theme1.xml" ContentType="application/vnd.openxmlformats-officedocument.theme+xml"/>
  <Override PartName="/ppt/diagrams/data31.xml" ContentType="application/vnd.openxmlformats-officedocument.drawingml.diagramData+xml"/>
  <Override PartName="/ppt/ink/ink6.xml" ContentType="application/inkml+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notesSlides/notesSlide23.xml" ContentType="application/vnd.openxmlformats-officedocument.presentationml.notesSlide+xml"/>
  <Override PartName="/ppt/ink/ink21.xml" ContentType="application/inkml+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ink/ink10.xml" ContentType="application/inkml+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drawing19.xml" ContentType="application/vnd.ms-office.drawingml.diagramDrawing+xml"/>
  <Override PartName="/ppt/diagrams/quickStyle29.xml" ContentType="application/vnd.openxmlformats-officedocument.drawingml.diagramStyle+xml"/>
  <Override PartName="/ppt/ink/ink26.xml" ContentType="application/inkml+xml"/>
  <Override PartName="/ppt/slideLayouts/slideLayout14.xml" ContentType="application/vnd.openxmlformats-officedocument.presentationml.slideLayout+xml"/>
  <Override PartName="/ppt/diagrams/quickStyle18.xml" ContentType="application/vnd.openxmlformats-officedocument.drawingml.diagramStyle+xml"/>
  <Override PartName="/ppt/diagrams/layout29.xml" ContentType="application/vnd.openxmlformats-officedocument.drawingml.diagramLayout+xml"/>
  <Override PartName="/ppt/ink/ink3.xml" ContentType="application/inkml+xml"/>
  <Override PartName="/ppt/ink/ink15.xml" ContentType="application/inkml+xml"/>
  <Override PartName="/ppt/diagrams/layout18.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3" r:id="rId2"/>
    <p:sldId id="258" r:id="rId3"/>
    <p:sldId id="267" r:id="rId4"/>
    <p:sldId id="268" r:id="rId5"/>
    <p:sldId id="291" r:id="rId6"/>
    <p:sldId id="269" r:id="rId7"/>
    <p:sldId id="270" r:id="rId8"/>
    <p:sldId id="272" r:id="rId9"/>
    <p:sldId id="273" r:id="rId10"/>
    <p:sldId id="274" r:id="rId11"/>
    <p:sldId id="275" r:id="rId12"/>
    <p:sldId id="277" r:id="rId13"/>
    <p:sldId id="283" r:id="rId14"/>
    <p:sldId id="287" r:id="rId15"/>
    <p:sldId id="282" r:id="rId16"/>
    <p:sldId id="290" r:id="rId17"/>
    <p:sldId id="286" r:id="rId18"/>
    <p:sldId id="292" r:id="rId19"/>
    <p:sldId id="293" r:id="rId20"/>
    <p:sldId id="284" r:id="rId21"/>
    <p:sldId id="295" r:id="rId22"/>
    <p:sldId id="296" r:id="rId23"/>
    <p:sldId id="297" r:id="rId24"/>
    <p:sldId id="298" r:id="rId25"/>
    <p:sldId id="300" r:id="rId26"/>
    <p:sldId id="299" r:id="rId27"/>
    <p:sldId id="301" r:id="rId28"/>
    <p:sldId id="302" r:id="rId29"/>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66"/>
    <a:srgbClr val="5F90D7"/>
    <a:srgbClr val="333399"/>
    <a:srgbClr val="6600CC"/>
    <a:srgbClr val="408E9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5991" autoAdjust="0"/>
  </p:normalViewPr>
  <p:slideViewPr>
    <p:cSldViewPr snapToGrid="0">
      <p:cViewPr varScale="1">
        <p:scale>
          <a:sx n="73" d="100"/>
          <a:sy n="73" d="100"/>
        </p:scale>
        <p:origin x="-624" y="-138"/>
      </p:cViewPr>
      <p:guideLst>
        <p:guide orient="horz" pos="2160"/>
        <p:guide pos="3840"/>
      </p:guideLst>
    </p:cSldViewPr>
  </p:slideViewPr>
  <p:notesTextViewPr>
    <p:cViewPr>
      <p:scale>
        <a:sx n="3" d="2"/>
        <a:sy n="3" d="2"/>
      </p:scale>
      <p:origin x="0" y="0"/>
    </p:cViewPr>
  </p:notesTextViewPr>
  <p:notesViewPr>
    <p:cSldViewPr snapToGrid="0">
      <p:cViewPr varScale="1">
        <p:scale>
          <a:sx n="85" d="100"/>
          <a:sy n="85" d="100"/>
        </p:scale>
        <p:origin x="3054"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3.jpeg"/></Relationships>
</file>

<file path=ppt/diagrams/_rels/data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jpeg"/><Relationship Id="rId1" Type="http://schemas.openxmlformats.org/officeDocument/2006/relationships/image" Target="../media/image27.jpeg"/></Relationships>
</file>

<file path=ppt/diagrams/_rels/data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jpeg"/><Relationship Id="rId1" Type="http://schemas.openxmlformats.org/officeDocument/2006/relationships/image" Target="../media/image27.jpeg"/></Relationships>
</file>

<file path=ppt/diagrams/_rels/data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7.jpeg"/><Relationship Id="rId1" Type="http://schemas.openxmlformats.org/officeDocument/2006/relationships/image" Target="../media/image29.jpeg"/></Relationships>
</file>

<file path=ppt/diagrams/_rels/data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7.jpeg"/><Relationship Id="rId1" Type="http://schemas.openxmlformats.org/officeDocument/2006/relationships/image" Target="../media/image29.jpeg"/></Relationships>
</file>

<file path=ppt/diagrams/_rels/data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4.jpeg"/><Relationship Id="rId1" Type="http://schemas.openxmlformats.org/officeDocument/2006/relationships/image" Target="../media/image30.jpeg"/></Relationships>
</file>

<file path=ppt/diagrams/_rels/data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4.jpeg"/><Relationship Id="rId1" Type="http://schemas.openxmlformats.org/officeDocument/2006/relationships/image" Target="../media/image30.jpeg"/></Relationships>
</file>

<file path=ppt/diagrams/_rels/data17.xml.rels><?xml version="1.0" encoding="UTF-8" standalone="yes"?>
<Relationships xmlns="http://schemas.openxmlformats.org/package/2006/relationships"><Relationship Id="rId1" Type="http://schemas.openxmlformats.org/officeDocument/2006/relationships/image" Target="../media/image35.jpeg"/></Relationships>
</file>

<file path=ppt/diagrams/_rels/data18.xml.rels><?xml version="1.0" encoding="UTF-8" standalone="yes"?>
<Relationships xmlns="http://schemas.openxmlformats.org/package/2006/relationships"><Relationship Id="rId1" Type="http://schemas.openxmlformats.org/officeDocument/2006/relationships/image" Target="../media/image36.jpeg"/></Relationships>
</file>

<file path=ppt/diagrams/_rels/data19.xml.rels><?xml version="1.0" encoding="UTF-8" standalone="yes"?>
<Relationships xmlns="http://schemas.openxmlformats.org/package/2006/relationships"><Relationship Id="rId1" Type="http://schemas.openxmlformats.org/officeDocument/2006/relationships/image" Target="../media/image37.jpeg"/></Relationships>
</file>

<file path=ppt/diagrams/_rels/data20.xml.rels><?xml version="1.0" encoding="UTF-8" standalone="yes"?>
<Relationships xmlns="http://schemas.openxmlformats.org/package/2006/relationships"><Relationship Id="rId1" Type="http://schemas.openxmlformats.org/officeDocument/2006/relationships/image" Target="../media/image38.jpeg"/></Relationships>
</file>

<file path=ppt/diagrams/_rels/data21.xml.rels><?xml version="1.0" encoding="UTF-8" standalone="yes"?>
<Relationships xmlns="http://schemas.openxmlformats.org/package/2006/relationships"><Relationship Id="rId1" Type="http://schemas.openxmlformats.org/officeDocument/2006/relationships/image" Target="../media/image39.jpeg"/></Relationships>
</file>

<file path=ppt/diagrams/_rels/data22.xml.rels><?xml version="1.0" encoding="UTF-8" standalone="yes"?>
<Relationships xmlns="http://schemas.openxmlformats.org/package/2006/relationships"><Relationship Id="rId1" Type="http://schemas.openxmlformats.org/officeDocument/2006/relationships/image" Target="../media/image34.jpeg"/></Relationships>
</file>

<file path=ppt/diagrams/_rels/data23.xml.rels><?xml version="1.0" encoding="UTF-8" standalone="yes"?>
<Relationships xmlns="http://schemas.openxmlformats.org/package/2006/relationships"><Relationship Id="rId1" Type="http://schemas.openxmlformats.org/officeDocument/2006/relationships/image" Target="../media/image40.jpeg"/></Relationships>
</file>

<file path=ppt/diagrams/_rels/data24.xml.rels><?xml version="1.0" encoding="UTF-8" standalone="yes"?>
<Relationships xmlns="http://schemas.openxmlformats.org/package/2006/relationships"><Relationship Id="rId1" Type="http://schemas.openxmlformats.org/officeDocument/2006/relationships/image" Target="../media/image41.jpeg"/></Relationships>
</file>

<file path=ppt/diagrams/_rels/data25.xml.rels><?xml version="1.0" encoding="UTF-8" standalone="yes"?>
<Relationships xmlns="http://schemas.openxmlformats.org/package/2006/relationships"><Relationship Id="rId1" Type="http://schemas.openxmlformats.org/officeDocument/2006/relationships/image" Target="../media/image14.jpeg"/></Relationships>
</file>

<file path=ppt/diagrams/_rels/data26.xml.rels><?xml version="1.0" encoding="UTF-8" standalone="yes"?>
<Relationships xmlns="http://schemas.openxmlformats.org/package/2006/relationships"><Relationship Id="rId1" Type="http://schemas.openxmlformats.org/officeDocument/2006/relationships/image" Target="../media/image42.png"/></Relationships>
</file>

<file path=ppt/diagrams/_rels/data27.xml.rels><?xml version="1.0" encoding="UTF-8" standalone="yes"?>
<Relationships xmlns="http://schemas.openxmlformats.org/package/2006/relationships"><Relationship Id="rId1" Type="http://schemas.openxmlformats.org/officeDocument/2006/relationships/image" Target="../media/image43.png"/></Relationships>
</file>

<file path=ppt/diagrams/_rels/data28.xml.rels><?xml version="1.0" encoding="UTF-8" standalone="yes"?>
<Relationships xmlns="http://schemas.openxmlformats.org/package/2006/relationships"><Relationship Id="rId1" Type="http://schemas.openxmlformats.org/officeDocument/2006/relationships/image" Target="../media/image44.png"/></Relationships>
</file>

<file path=ppt/diagrams/_rels/data29.xml.rels><?xml version="1.0" encoding="UTF-8" standalone="yes"?>
<Relationships xmlns="http://schemas.openxmlformats.org/package/2006/relationships"><Relationship Id="rId1" Type="http://schemas.openxmlformats.org/officeDocument/2006/relationships/image" Target="../media/image42.png"/></Relationships>
</file>

<file path=ppt/diagrams/_rels/data30.xml.rels><?xml version="1.0" encoding="UTF-8" standalone="yes"?>
<Relationships xmlns="http://schemas.openxmlformats.org/package/2006/relationships"><Relationship Id="rId1" Type="http://schemas.openxmlformats.org/officeDocument/2006/relationships/image" Target="../media/image43.png"/></Relationships>
</file>

<file path=ppt/diagrams/_rels/data31.xml.rels><?xml version="1.0" encoding="UTF-8" standalone="yes"?>
<Relationships xmlns="http://schemas.openxmlformats.org/package/2006/relationships"><Relationship Id="rId1" Type="http://schemas.openxmlformats.org/officeDocument/2006/relationships/image" Target="../media/image44.png"/></Relationships>
</file>

<file path=ppt/diagrams/_rels/data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jpeg"/></Relationships>
</file>

<file path=ppt/diagrams/_rels/data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3.jpeg"/></Relationships>
</file>

<file path=ppt/diagrams/_rels/data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image" Target="../media/image21.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3.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jpeg"/><Relationship Id="rId1" Type="http://schemas.openxmlformats.org/officeDocument/2006/relationships/image" Target="../media/image27.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jpeg"/><Relationship Id="rId1" Type="http://schemas.openxmlformats.org/officeDocument/2006/relationships/image" Target="../media/image27.jpeg"/></Relationships>
</file>

<file path=ppt/diagrams/_rels/drawing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7.jpeg"/><Relationship Id="rId1" Type="http://schemas.openxmlformats.org/officeDocument/2006/relationships/image" Target="../media/image29.jpeg"/></Relationships>
</file>

<file path=ppt/diagrams/_rels/drawing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7.jpeg"/><Relationship Id="rId1" Type="http://schemas.openxmlformats.org/officeDocument/2006/relationships/image" Target="../media/image29.jpeg"/></Relationships>
</file>

<file path=ppt/diagrams/_rels/drawing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4.jpeg"/><Relationship Id="rId1" Type="http://schemas.openxmlformats.org/officeDocument/2006/relationships/image" Target="../media/image30.jpeg"/></Relationships>
</file>

<file path=ppt/diagrams/_rels/drawing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4.jpeg"/><Relationship Id="rId1" Type="http://schemas.openxmlformats.org/officeDocument/2006/relationships/image" Target="../media/image30.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35.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36.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37.jpeg"/></Relationships>
</file>

<file path=ppt/diagrams/_rels/drawing20.xml.rels><?xml version="1.0" encoding="UTF-8" standalone="yes"?>
<Relationships xmlns="http://schemas.openxmlformats.org/package/2006/relationships"><Relationship Id="rId1" Type="http://schemas.openxmlformats.org/officeDocument/2006/relationships/image" Target="../media/image38.jpeg"/></Relationships>
</file>

<file path=ppt/diagrams/_rels/drawing21.xml.rels><?xml version="1.0" encoding="UTF-8" standalone="yes"?>
<Relationships xmlns="http://schemas.openxmlformats.org/package/2006/relationships"><Relationship Id="rId1" Type="http://schemas.openxmlformats.org/officeDocument/2006/relationships/image" Target="../media/image39.jpeg"/></Relationships>
</file>

<file path=ppt/diagrams/_rels/drawing22.xml.rels><?xml version="1.0" encoding="UTF-8" standalone="yes"?>
<Relationships xmlns="http://schemas.openxmlformats.org/package/2006/relationships"><Relationship Id="rId1" Type="http://schemas.openxmlformats.org/officeDocument/2006/relationships/image" Target="../media/image34.jpeg"/></Relationships>
</file>

<file path=ppt/diagrams/_rels/drawing23.xml.rels><?xml version="1.0" encoding="UTF-8" standalone="yes"?>
<Relationships xmlns="http://schemas.openxmlformats.org/package/2006/relationships"><Relationship Id="rId1" Type="http://schemas.openxmlformats.org/officeDocument/2006/relationships/image" Target="../media/image40.jpeg"/></Relationships>
</file>

<file path=ppt/diagrams/_rels/drawing24.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25.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26.xml.rels><?xml version="1.0" encoding="UTF-8" standalone="yes"?>
<Relationships xmlns="http://schemas.openxmlformats.org/package/2006/relationships"><Relationship Id="rId1" Type="http://schemas.openxmlformats.org/officeDocument/2006/relationships/image" Target="../media/image42.png"/></Relationships>
</file>

<file path=ppt/diagrams/_rels/drawing27.xml.rels><?xml version="1.0" encoding="UTF-8" standalone="yes"?>
<Relationships xmlns="http://schemas.openxmlformats.org/package/2006/relationships"><Relationship Id="rId1" Type="http://schemas.openxmlformats.org/officeDocument/2006/relationships/image" Target="../media/image43.png"/></Relationships>
</file>

<file path=ppt/diagrams/_rels/drawing28.xml.rels><?xml version="1.0" encoding="UTF-8" standalone="yes"?>
<Relationships xmlns="http://schemas.openxmlformats.org/package/2006/relationships"><Relationship Id="rId1" Type="http://schemas.openxmlformats.org/officeDocument/2006/relationships/image" Target="../media/image44.png"/></Relationships>
</file>

<file path=ppt/diagrams/_rels/drawing29.xml.rels><?xml version="1.0" encoding="UTF-8" standalone="yes"?>
<Relationships xmlns="http://schemas.openxmlformats.org/package/2006/relationships"><Relationship Id="rId1" Type="http://schemas.openxmlformats.org/officeDocument/2006/relationships/image" Target="../media/image42.png"/></Relationships>
</file>

<file path=ppt/diagrams/_rels/drawing30.xml.rels><?xml version="1.0" encoding="UTF-8" standalone="yes"?>
<Relationships xmlns="http://schemas.openxmlformats.org/package/2006/relationships"><Relationship Id="rId1" Type="http://schemas.openxmlformats.org/officeDocument/2006/relationships/image" Target="../media/image43.png"/></Relationships>
</file>

<file path=ppt/diagrams/_rels/drawing31.xml.rels><?xml version="1.0" encoding="UTF-8" standalone="yes"?>
<Relationships xmlns="http://schemas.openxmlformats.org/package/2006/relationships"><Relationship Id="rId1" Type="http://schemas.openxmlformats.org/officeDocument/2006/relationships/image" Target="../media/image44.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3.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3BC2BC-79F6-4291-8FBF-0875F577289D}" type="doc">
      <dgm:prSet loTypeId="urn:microsoft.com/office/officeart/2005/8/layout/chart3" loCatId="cycle" qsTypeId="urn:microsoft.com/office/officeart/2005/8/quickstyle/simple1" qsCatId="simple" csTypeId="urn:microsoft.com/office/officeart/2005/8/colors/accent1_5" csCatId="accent1" phldr="1"/>
      <dgm:spPr/>
    </dgm:pt>
    <dgm:pt modelId="{C1321BD4-98DD-4097-89A0-90E82A13FC76}">
      <dgm:prSet phldrT="[Текст]"/>
      <dgm:spPr/>
      <dgm:t>
        <a:bodyPr/>
        <a:lstStyle/>
        <a:p>
          <a:r>
            <a:rPr lang="en-US" dirty="0" smtClean="0"/>
            <a:t>22</a:t>
          </a:r>
          <a:r>
            <a:rPr lang="uk-UA" dirty="0" smtClean="0"/>
            <a:t>,2</a:t>
          </a:r>
          <a:r>
            <a:rPr lang="en-US" dirty="0" smtClean="0"/>
            <a:t>%</a:t>
          </a:r>
          <a:endParaRPr lang="ru-RU" dirty="0"/>
        </a:p>
      </dgm:t>
    </dgm:pt>
    <dgm:pt modelId="{1A698A12-A99D-4E4A-95D9-225B2A80A9D1}" type="parTrans" cxnId="{9648E5D1-EACB-46A2-859F-503B9B169008}">
      <dgm:prSet/>
      <dgm:spPr/>
      <dgm:t>
        <a:bodyPr/>
        <a:lstStyle/>
        <a:p>
          <a:endParaRPr lang="ru-RU"/>
        </a:p>
      </dgm:t>
    </dgm:pt>
    <dgm:pt modelId="{D403FBFC-AC41-447C-9489-4DDA6CA89C1E}" type="sibTrans" cxnId="{9648E5D1-EACB-46A2-859F-503B9B169008}">
      <dgm:prSet/>
      <dgm:spPr/>
      <dgm:t>
        <a:bodyPr/>
        <a:lstStyle/>
        <a:p>
          <a:endParaRPr lang="ru-RU"/>
        </a:p>
      </dgm:t>
    </dgm:pt>
    <dgm:pt modelId="{320B246C-396F-44DF-AA32-E42373DF8B80}">
      <dgm:prSet phldrT="[Текст]" phldr="1"/>
      <dgm:spPr/>
      <dgm:t>
        <a:bodyPr/>
        <a:lstStyle/>
        <a:p>
          <a:endParaRPr lang="ru-RU" dirty="0"/>
        </a:p>
      </dgm:t>
    </dgm:pt>
    <dgm:pt modelId="{709D1051-29A3-4BEE-B64E-3A519B1B9BDA}" type="parTrans" cxnId="{161BC9E0-B572-4440-B342-2C8F98A08285}">
      <dgm:prSet/>
      <dgm:spPr/>
      <dgm:t>
        <a:bodyPr/>
        <a:lstStyle/>
        <a:p>
          <a:endParaRPr lang="ru-RU"/>
        </a:p>
      </dgm:t>
    </dgm:pt>
    <dgm:pt modelId="{F4657B0A-6D8E-4242-A830-89A7503C6522}" type="sibTrans" cxnId="{161BC9E0-B572-4440-B342-2C8F98A08285}">
      <dgm:prSet/>
      <dgm:spPr/>
      <dgm:t>
        <a:bodyPr/>
        <a:lstStyle/>
        <a:p>
          <a:endParaRPr lang="ru-RU"/>
        </a:p>
      </dgm:t>
    </dgm:pt>
    <dgm:pt modelId="{F47163A0-D360-4F7A-B32E-3CBDC73F29F8}">
      <dgm:prSet phldrT="[Текст]"/>
      <dgm:spPr/>
      <dgm:t>
        <a:bodyPr/>
        <a:lstStyle/>
        <a:p>
          <a:r>
            <a:rPr lang="en-US" dirty="0" smtClean="0"/>
            <a:t>69%</a:t>
          </a:r>
          <a:endParaRPr lang="ru-RU" dirty="0"/>
        </a:p>
      </dgm:t>
    </dgm:pt>
    <dgm:pt modelId="{C56D9C54-9EE2-4941-B338-3BC26312C31C}" type="sibTrans" cxnId="{D80C8C2F-7B39-4928-8084-78EB4F251F94}">
      <dgm:prSet/>
      <dgm:spPr/>
      <dgm:t>
        <a:bodyPr/>
        <a:lstStyle/>
        <a:p>
          <a:endParaRPr lang="ru-RU"/>
        </a:p>
      </dgm:t>
    </dgm:pt>
    <dgm:pt modelId="{6E96156B-85D6-4468-8AE4-41A2DE4587E8}" type="parTrans" cxnId="{D80C8C2F-7B39-4928-8084-78EB4F251F94}">
      <dgm:prSet/>
      <dgm:spPr/>
      <dgm:t>
        <a:bodyPr/>
        <a:lstStyle/>
        <a:p>
          <a:endParaRPr lang="ru-RU"/>
        </a:p>
      </dgm:t>
    </dgm:pt>
    <dgm:pt modelId="{6C81D137-42F1-44EE-8FFF-DE7DAFB73589}" type="pres">
      <dgm:prSet presAssocID="{6F3BC2BC-79F6-4291-8FBF-0875F577289D}" presName="compositeShape" presStyleCnt="0">
        <dgm:presLayoutVars>
          <dgm:chMax val="7"/>
          <dgm:dir/>
          <dgm:resizeHandles val="exact"/>
        </dgm:presLayoutVars>
      </dgm:prSet>
      <dgm:spPr/>
    </dgm:pt>
    <dgm:pt modelId="{FDE91104-F4AA-4E16-A015-86672A8F306E}" type="pres">
      <dgm:prSet presAssocID="{6F3BC2BC-79F6-4291-8FBF-0875F577289D}" presName="wedge1" presStyleLbl="node1" presStyleIdx="0" presStyleCnt="3" custLinFactNeighborX="-5244" custLinFactNeighborY="-8533"/>
      <dgm:spPr/>
      <dgm:t>
        <a:bodyPr/>
        <a:lstStyle/>
        <a:p>
          <a:endParaRPr lang="ru-RU"/>
        </a:p>
      </dgm:t>
    </dgm:pt>
    <dgm:pt modelId="{1FA3F6BF-E4E8-4922-8DA0-CE080A98C718}" type="pres">
      <dgm:prSet presAssocID="{6F3BC2BC-79F6-4291-8FBF-0875F577289D}" presName="wedge1Tx" presStyleLbl="node1" presStyleIdx="0" presStyleCnt="3">
        <dgm:presLayoutVars>
          <dgm:chMax val="0"/>
          <dgm:chPref val="0"/>
          <dgm:bulletEnabled val="1"/>
        </dgm:presLayoutVars>
      </dgm:prSet>
      <dgm:spPr/>
      <dgm:t>
        <a:bodyPr/>
        <a:lstStyle/>
        <a:p>
          <a:endParaRPr lang="ru-RU"/>
        </a:p>
      </dgm:t>
    </dgm:pt>
    <dgm:pt modelId="{D7F955E4-C33D-4570-829C-317DC7A16BDD}" type="pres">
      <dgm:prSet presAssocID="{6F3BC2BC-79F6-4291-8FBF-0875F577289D}" presName="wedge2" presStyleLbl="node1" presStyleIdx="1" presStyleCnt="3" custLinFactNeighborX="-3109" custLinFactNeighborY="-6219"/>
      <dgm:spPr/>
      <dgm:t>
        <a:bodyPr/>
        <a:lstStyle/>
        <a:p>
          <a:endParaRPr lang="ru-RU"/>
        </a:p>
      </dgm:t>
    </dgm:pt>
    <dgm:pt modelId="{BD0A803C-A3B2-4194-A8AB-D36CAA8BF987}" type="pres">
      <dgm:prSet presAssocID="{6F3BC2BC-79F6-4291-8FBF-0875F577289D}" presName="wedge2Tx" presStyleLbl="node1" presStyleIdx="1" presStyleCnt="3">
        <dgm:presLayoutVars>
          <dgm:chMax val="0"/>
          <dgm:chPref val="0"/>
          <dgm:bulletEnabled val="1"/>
        </dgm:presLayoutVars>
      </dgm:prSet>
      <dgm:spPr/>
      <dgm:t>
        <a:bodyPr/>
        <a:lstStyle/>
        <a:p>
          <a:endParaRPr lang="ru-RU"/>
        </a:p>
      </dgm:t>
    </dgm:pt>
    <dgm:pt modelId="{714A80D1-6479-4247-9A5B-851B2CD1152A}" type="pres">
      <dgm:prSet presAssocID="{6F3BC2BC-79F6-4291-8FBF-0875F577289D}" presName="wedge3" presStyleLbl="node1" presStyleIdx="2" presStyleCnt="3" custLinFactNeighborX="-3870" custLinFactNeighborY="-6853"/>
      <dgm:spPr/>
      <dgm:t>
        <a:bodyPr/>
        <a:lstStyle/>
        <a:p>
          <a:endParaRPr lang="ru-RU"/>
        </a:p>
      </dgm:t>
    </dgm:pt>
    <dgm:pt modelId="{CEB3B5DD-2611-4262-B10F-3F7C5693FC13}" type="pres">
      <dgm:prSet presAssocID="{6F3BC2BC-79F6-4291-8FBF-0875F577289D}" presName="wedge3Tx" presStyleLbl="node1" presStyleIdx="2" presStyleCnt="3">
        <dgm:presLayoutVars>
          <dgm:chMax val="0"/>
          <dgm:chPref val="0"/>
          <dgm:bulletEnabled val="1"/>
        </dgm:presLayoutVars>
      </dgm:prSet>
      <dgm:spPr/>
      <dgm:t>
        <a:bodyPr/>
        <a:lstStyle/>
        <a:p>
          <a:endParaRPr lang="ru-RU"/>
        </a:p>
      </dgm:t>
    </dgm:pt>
  </dgm:ptLst>
  <dgm:cxnLst>
    <dgm:cxn modelId="{9648E5D1-EACB-46A2-859F-503B9B169008}" srcId="{6F3BC2BC-79F6-4291-8FBF-0875F577289D}" destId="{C1321BD4-98DD-4097-89A0-90E82A13FC76}" srcOrd="1" destOrd="0" parTransId="{1A698A12-A99D-4E4A-95D9-225B2A80A9D1}" sibTransId="{D403FBFC-AC41-447C-9489-4DDA6CA89C1E}"/>
    <dgm:cxn modelId="{60870ECD-840A-4663-9557-EBCC76EEA813}" type="presOf" srcId="{F47163A0-D360-4F7A-B32E-3CBDC73F29F8}" destId="{1FA3F6BF-E4E8-4922-8DA0-CE080A98C718}" srcOrd="1" destOrd="0" presId="urn:microsoft.com/office/officeart/2005/8/layout/chart3"/>
    <dgm:cxn modelId="{459C1D4F-C51C-4981-A2F5-5EA15E04E1A3}" type="presOf" srcId="{C1321BD4-98DD-4097-89A0-90E82A13FC76}" destId="{D7F955E4-C33D-4570-829C-317DC7A16BDD}" srcOrd="0" destOrd="0" presId="urn:microsoft.com/office/officeart/2005/8/layout/chart3"/>
    <dgm:cxn modelId="{55A94730-2696-4FDA-B5D6-4A5D1FC73FBF}" type="presOf" srcId="{C1321BD4-98DD-4097-89A0-90E82A13FC76}" destId="{BD0A803C-A3B2-4194-A8AB-D36CAA8BF987}" srcOrd="1" destOrd="0" presId="urn:microsoft.com/office/officeart/2005/8/layout/chart3"/>
    <dgm:cxn modelId="{D507FE0A-0536-4290-8382-BDB3C06B916A}" type="presOf" srcId="{6F3BC2BC-79F6-4291-8FBF-0875F577289D}" destId="{6C81D137-42F1-44EE-8FFF-DE7DAFB73589}" srcOrd="0" destOrd="0" presId="urn:microsoft.com/office/officeart/2005/8/layout/chart3"/>
    <dgm:cxn modelId="{161BC9E0-B572-4440-B342-2C8F98A08285}" srcId="{6F3BC2BC-79F6-4291-8FBF-0875F577289D}" destId="{320B246C-396F-44DF-AA32-E42373DF8B80}" srcOrd="2" destOrd="0" parTransId="{709D1051-29A3-4BEE-B64E-3A519B1B9BDA}" sibTransId="{F4657B0A-6D8E-4242-A830-89A7503C6522}"/>
    <dgm:cxn modelId="{C76A2A9C-ACD6-4667-B15F-A675EF2AD5C4}" type="presOf" srcId="{320B246C-396F-44DF-AA32-E42373DF8B80}" destId="{CEB3B5DD-2611-4262-B10F-3F7C5693FC13}" srcOrd="1" destOrd="0" presId="urn:microsoft.com/office/officeart/2005/8/layout/chart3"/>
    <dgm:cxn modelId="{7C192C67-7CAB-4791-8AAE-707CA766DCD7}" type="presOf" srcId="{F47163A0-D360-4F7A-B32E-3CBDC73F29F8}" destId="{FDE91104-F4AA-4E16-A015-86672A8F306E}" srcOrd="0" destOrd="0" presId="urn:microsoft.com/office/officeart/2005/8/layout/chart3"/>
    <dgm:cxn modelId="{D80C8C2F-7B39-4928-8084-78EB4F251F94}" srcId="{6F3BC2BC-79F6-4291-8FBF-0875F577289D}" destId="{F47163A0-D360-4F7A-B32E-3CBDC73F29F8}" srcOrd="0" destOrd="0" parTransId="{6E96156B-85D6-4468-8AE4-41A2DE4587E8}" sibTransId="{C56D9C54-9EE2-4941-B338-3BC26312C31C}"/>
    <dgm:cxn modelId="{355483AD-4E39-4250-9FF9-56B234BE329D}" type="presOf" srcId="{320B246C-396F-44DF-AA32-E42373DF8B80}" destId="{714A80D1-6479-4247-9A5B-851B2CD1152A}" srcOrd="0" destOrd="0" presId="urn:microsoft.com/office/officeart/2005/8/layout/chart3"/>
    <dgm:cxn modelId="{A8E6CD27-F612-44AD-95B8-B61A1F0867FA}" type="presParOf" srcId="{6C81D137-42F1-44EE-8FFF-DE7DAFB73589}" destId="{FDE91104-F4AA-4E16-A015-86672A8F306E}" srcOrd="0" destOrd="0" presId="urn:microsoft.com/office/officeart/2005/8/layout/chart3"/>
    <dgm:cxn modelId="{78CCF0AE-AED0-4538-BB51-35B11E8D6E17}" type="presParOf" srcId="{6C81D137-42F1-44EE-8FFF-DE7DAFB73589}" destId="{1FA3F6BF-E4E8-4922-8DA0-CE080A98C718}" srcOrd="1" destOrd="0" presId="urn:microsoft.com/office/officeart/2005/8/layout/chart3"/>
    <dgm:cxn modelId="{0D503613-D1BE-45A5-B231-EE7976C403D4}" type="presParOf" srcId="{6C81D137-42F1-44EE-8FFF-DE7DAFB73589}" destId="{D7F955E4-C33D-4570-829C-317DC7A16BDD}" srcOrd="2" destOrd="0" presId="urn:microsoft.com/office/officeart/2005/8/layout/chart3"/>
    <dgm:cxn modelId="{B176BF94-00C6-4FE6-8E1F-01B5F3E5D01F}" type="presParOf" srcId="{6C81D137-42F1-44EE-8FFF-DE7DAFB73589}" destId="{BD0A803C-A3B2-4194-A8AB-D36CAA8BF987}" srcOrd="3" destOrd="0" presId="urn:microsoft.com/office/officeart/2005/8/layout/chart3"/>
    <dgm:cxn modelId="{E6E365F1-2DC2-448A-BA7A-8A6985DF1A5A}" type="presParOf" srcId="{6C81D137-42F1-44EE-8FFF-DE7DAFB73589}" destId="{714A80D1-6479-4247-9A5B-851B2CD1152A}" srcOrd="4" destOrd="0" presId="urn:microsoft.com/office/officeart/2005/8/layout/chart3"/>
    <dgm:cxn modelId="{C8A68A06-ED80-4875-8FED-8E4E6607BCE3}" type="presParOf" srcId="{6C81D137-42F1-44EE-8FFF-DE7DAFB73589}" destId="{CEB3B5DD-2611-4262-B10F-3F7C5693FC13}" srcOrd="5" destOrd="0" presId="urn:microsoft.com/office/officeart/2005/8/layout/char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D4F286-35BF-42F7-B6EB-FF87F4C7B911}"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BEEE2F41-8E82-4F8E-88EC-9930A7E130AA}">
      <dgm:prSet phldrT="[Текст]"/>
      <dgm:spPr/>
      <dgm:t>
        <a:bodyPr/>
        <a:lstStyle/>
        <a:p>
          <a:r>
            <a:rPr lang="en-US" dirty="0" smtClean="0"/>
            <a:t>public sector of the economy</a:t>
          </a:r>
          <a:endParaRPr lang="ru-RU" dirty="0"/>
        </a:p>
      </dgm:t>
    </dgm:pt>
    <dgm:pt modelId="{3C4C56E1-AE96-4E33-B3AD-3A287C47DD0F}" type="parTrans" cxnId="{334B59D1-1E98-4E89-AA80-D12CF2521305}">
      <dgm:prSet/>
      <dgm:spPr/>
      <dgm:t>
        <a:bodyPr/>
        <a:lstStyle/>
        <a:p>
          <a:endParaRPr lang="ru-RU"/>
        </a:p>
      </dgm:t>
    </dgm:pt>
    <dgm:pt modelId="{7048F717-4E7D-4C69-B514-F73C63582B0E}" type="sibTrans" cxnId="{334B59D1-1E98-4E89-AA80-D12CF2521305}">
      <dgm:prSet/>
      <dgm:spPr/>
      <dgm:t>
        <a:bodyPr/>
        <a:lstStyle/>
        <a:p>
          <a:endParaRPr lang="ru-RU"/>
        </a:p>
      </dgm:t>
    </dgm:pt>
    <dgm:pt modelId="{8E7F916A-0D3F-47FD-8B0D-9C040E81D69E}">
      <dgm:prSet phldrT="[Текст]"/>
      <dgm:spPr/>
      <dgm:t>
        <a:bodyPr/>
        <a:lstStyle/>
        <a:p>
          <a:r>
            <a:rPr lang="en-US" b="0" i="0" dirty="0" smtClean="0"/>
            <a:t>tax and customs </a:t>
          </a:r>
          <a:r>
            <a:rPr lang="en-US" b="0" i="0" dirty="0" smtClean="0"/>
            <a:t>spheres</a:t>
          </a:r>
          <a:endParaRPr lang="ru-RU" dirty="0"/>
        </a:p>
      </dgm:t>
    </dgm:pt>
    <dgm:pt modelId="{888F83A3-9F5F-43EC-BCE2-159D728393DC}" type="parTrans" cxnId="{7D266022-E164-4702-A570-B9676F69B059}">
      <dgm:prSet/>
      <dgm:spPr/>
      <dgm:t>
        <a:bodyPr/>
        <a:lstStyle/>
        <a:p>
          <a:endParaRPr lang="ru-RU"/>
        </a:p>
      </dgm:t>
    </dgm:pt>
    <dgm:pt modelId="{2BE75C79-9989-4F51-9D51-D3395D231281}" type="sibTrans" cxnId="{7D266022-E164-4702-A570-B9676F69B059}">
      <dgm:prSet/>
      <dgm:spPr/>
      <dgm:t>
        <a:bodyPr/>
        <a:lstStyle/>
        <a:p>
          <a:endParaRPr lang="ru-RU"/>
        </a:p>
      </dgm:t>
    </dgm:pt>
    <dgm:pt modelId="{703EC240-816D-4BB0-9A10-F2994C927A50}">
      <dgm:prSet phldrT="[Текст]"/>
      <dgm:spPr/>
      <dgm:t>
        <a:bodyPr/>
        <a:lstStyle/>
        <a:p>
          <a:r>
            <a:rPr lang="en-US" dirty="0" smtClean="0"/>
            <a:t>defense and security</a:t>
          </a:r>
          <a:endParaRPr lang="ru-RU" dirty="0"/>
        </a:p>
      </dgm:t>
    </dgm:pt>
    <dgm:pt modelId="{ABDE6C82-DC2C-4B25-97E6-B531EB4A8E52}" type="parTrans" cxnId="{F46B8F5F-282E-4CCB-A8C4-6C1E21CE6099}">
      <dgm:prSet/>
      <dgm:spPr/>
      <dgm:t>
        <a:bodyPr/>
        <a:lstStyle/>
        <a:p>
          <a:endParaRPr lang="ru-RU"/>
        </a:p>
      </dgm:t>
    </dgm:pt>
    <dgm:pt modelId="{9F412463-50D6-49CA-830F-4596395ACF4D}" type="sibTrans" cxnId="{F46B8F5F-282E-4CCB-A8C4-6C1E21CE6099}">
      <dgm:prSet/>
      <dgm:spPr/>
      <dgm:t>
        <a:bodyPr/>
        <a:lstStyle/>
        <a:p>
          <a:endParaRPr lang="ru-RU"/>
        </a:p>
      </dgm:t>
    </dgm:pt>
    <dgm:pt modelId="{316691CB-B65A-4B21-8CAE-47F1E655B14F}" type="pres">
      <dgm:prSet presAssocID="{E3D4F286-35BF-42F7-B6EB-FF87F4C7B911}" presName="Name0" presStyleCnt="0">
        <dgm:presLayoutVars>
          <dgm:dir/>
          <dgm:resizeHandles val="exact"/>
        </dgm:presLayoutVars>
      </dgm:prSet>
      <dgm:spPr/>
      <dgm:t>
        <a:bodyPr/>
        <a:lstStyle/>
        <a:p>
          <a:endParaRPr lang="ru-RU"/>
        </a:p>
      </dgm:t>
    </dgm:pt>
    <dgm:pt modelId="{7AF0FFDF-370A-48A5-8EBA-A0A106B9665B}" type="pres">
      <dgm:prSet presAssocID="{BEEE2F41-8E82-4F8E-88EC-9930A7E130AA}" presName="composite" presStyleCnt="0"/>
      <dgm:spPr/>
    </dgm:pt>
    <dgm:pt modelId="{B5AB486C-2179-47C9-B73A-4AB9077E84E1}" type="pres">
      <dgm:prSet presAssocID="{BEEE2F41-8E82-4F8E-88EC-9930A7E130AA}" presName="rect1" presStyleLbl="trAlignAcc1" presStyleIdx="0" presStyleCnt="3">
        <dgm:presLayoutVars>
          <dgm:bulletEnabled val="1"/>
        </dgm:presLayoutVars>
      </dgm:prSet>
      <dgm:spPr/>
      <dgm:t>
        <a:bodyPr/>
        <a:lstStyle/>
        <a:p>
          <a:endParaRPr lang="ru-RU"/>
        </a:p>
      </dgm:t>
    </dgm:pt>
    <dgm:pt modelId="{56AB3372-F568-40A3-8CF0-23DD5D752188}" type="pres">
      <dgm:prSet presAssocID="{BEEE2F41-8E82-4F8E-88EC-9930A7E130AA}"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67000" r="-67000"/>
          </a:stretch>
        </a:blipFill>
      </dgm:spPr>
    </dgm:pt>
    <dgm:pt modelId="{0B9850BD-E608-4D24-AD54-E9DBC7ABECD6}" type="pres">
      <dgm:prSet presAssocID="{7048F717-4E7D-4C69-B514-F73C63582B0E}" presName="sibTrans" presStyleCnt="0"/>
      <dgm:spPr/>
    </dgm:pt>
    <dgm:pt modelId="{B4FD1EA7-00A1-489C-B187-4F42EAF1039C}" type="pres">
      <dgm:prSet presAssocID="{8E7F916A-0D3F-47FD-8B0D-9C040E81D69E}" presName="composite" presStyleCnt="0"/>
      <dgm:spPr/>
    </dgm:pt>
    <dgm:pt modelId="{768A74C2-342E-4DB7-BF69-C7B3633C51AF}" type="pres">
      <dgm:prSet presAssocID="{8E7F916A-0D3F-47FD-8B0D-9C040E81D69E}" presName="rect1" presStyleLbl="trAlignAcc1" presStyleIdx="1" presStyleCnt="3">
        <dgm:presLayoutVars>
          <dgm:bulletEnabled val="1"/>
        </dgm:presLayoutVars>
      </dgm:prSet>
      <dgm:spPr/>
      <dgm:t>
        <a:bodyPr/>
        <a:lstStyle/>
        <a:p>
          <a:endParaRPr lang="ru-RU"/>
        </a:p>
      </dgm:t>
    </dgm:pt>
    <dgm:pt modelId="{2FBC9B2B-2C12-4FF4-8FA1-5585C948EAE5}" type="pres">
      <dgm:prSet presAssocID="{8E7F916A-0D3F-47FD-8B0D-9C040E81D69E}"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90000" r="-90000"/>
          </a:stretch>
        </a:blipFill>
      </dgm:spPr>
    </dgm:pt>
    <dgm:pt modelId="{29D01D52-ABA7-49C1-B022-BB5FF8995B59}" type="pres">
      <dgm:prSet presAssocID="{2BE75C79-9989-4F51-9D51-D3395D231281}" presName="sibTrans" presStyleCnt="0"/>
      <dgm:spPr/>
    </dgm:pt>
    <dgm:pt modelId="{3A5C039F-E9DC-482C-A4DF-4D41EA6CBDB7}" type="pres">
      <dgm:prSet presAssocID="{703EC240-816D-4BB0-9A10-F2994C927A50}" presName="composite" presStyleCnt="0"/>
      <dgm:spPr/>
    </dgm:pt>
    <dgm:pt modelId="{8E0D515A-4004-4558-AA52-99354CB4CDF3}" type="pres">
      <dgm:prSet presAssocID="{703EC240-816D-4BB0-9A10-F2994C927A50}" presName="rect1" presStyleLbl="trAlignAcc1" presStyleIdx="2" presStyleCnt="3" custLinFactNeighborX="3393" custLinFactNeighborY="-5429">
        <dgm:presLayoutVars>
          <dgm:bulletEnabled val="1"/>
        </dgm:presLayoutVars>
      </dgm:prSet>
      <dgm:spPr/>
      <dgm:t>
        <a:bodyPr/>
        <a:lstStyle/>
        <a:p>
          <a:endParaRPr lang="ru-RU"/>
        </a:p>
      </dgm:t>
    </dgm:pt>
    <dgm:pt modelId="{6914146A-E311-4F76-90FE-E289E676B57C}" type="pres">
      <dgm:prSet presAssocID="{703EC240-816D-4BB0-9A10-F2994C927A50}" presName="rect2" presStyleLbl="fgImgPlace1" presStyleIdx="2" presStyleCnt="3"/>
      <dgm:spPr>
        <a:blipFill>
          <a:blip xmlns:r="http://schemas.openxmlformats.org/officeDocument/2006/relationships" r:embed="rId3" cstate="hqprint">
            <a:extLst>
              <a:ext uri="{28A0092B-C50C-407E-A947-70E740481C1C}">
                <a14:useLocalDpi xmlns:a14="http://schemas.microsoft.com/office/drawing/2010/main" xmlns="" val="0"/>
              </a:ext>
            </a:extLst>
          </a:blip>
          <a:srcRect/>
          <a:stretch>
            <a:fillRect l="-25000" r="-25000"/>
          </a:stretch>
        </a:blipFill>
      </dgm:spPr>
    </dgm:pt>
  </dgm:ptLst>
  <dgm:cxnLst>
    <dgm:cxn modelId="{F46B8F5F-282E-4CCB-A8C4-6C1E21CE6099}" srcId="{E3D4F286-35BF-42F7-B6EB-FF87F4C7B911}" destId="{703EC240-816D-4BB0-9A10-F2994C927A50}" srcOrd="2" destOrd="0" parTransId="{ABDE6C82-DC2C-4B25-97E6-B531EB4A8E52}" sibTransId="{9F412463-50D6-49CA-830F-4596395ACF4D}"/>
    <dgm:cxn modelId="{B61BF882-1C3E-4AE5-B1E8-5709AD48E5A7}" type="presOf" srcId="{8E7F916A-0D3F-47FD-8B0D-9C040E81D69E}" destId="{768A74C2-342E-4DB7-BF69-C7B3633C51AF}" srcOrd="0" destOrd="0" presId="urn:microsoft.com/office/officeart/2008/layout/PictureStrips"/>
    <dgm:cxn modelId="{FABC16D7-C4BA-4436-8F93-27412B10FFE9}" type="presOf" srcId="{E3D4F286-35BF-42F7-B6EB-FF87F4C7B911}" destId="{316691CB-B65A-4B21-8CAE-47F1E655B14F}" srcOrd="0" destOrd="0" presId="urn:microsoft.com/office/officeart/2008/layout/PictureStrips"/>
    <dgm:cxn modelId="{7D266022-E164-4702-A570-B9676F69B059}" srcId="{E3D4F286-35BF-42F7-B6EB-FF87F4C7B911}" destId="{8E7F916A-0D3F-47FD-8B0D-9C040E81D69E}" srcOrd="1" destOrd="0" parTransId="{888F83A3-9F5F-43EC-BCE2-159D728393DC}" sibTransId="{2BE75C79-9989-4F51-9D51-D3395D231281}"/>
    <dgm:cxn modelId="{64E8B76B-C20F-4B11-9E3B-162EA6D7AECF}" type="presOf" srcId="{703EC240-816D-4BB0-9A10-F2994C927A50}" destId="{8E0D515A-4004-4558-AA52-99354CB4CDF3}" srcOrd="0" destOrd="0" presId="urn:microsoft.com/office/officeart/2008/layout/PictureStrips"/>
    <dgm:cxn modelId="{F3153018-5BE2-443C-A0EB-9367B70352A6}" type="presOf" srcId="{BEEE2F41-8E82-4F8E-88EC-9930A7E130AA}" destId="{B5AB486C-2179-47C9-B73A-4AB9077E84E1}" srcOrd="0" destOrd="0" presId="urn:microsoft.com/office/officeart/2008/layout/PictureStrips"/>
    <dgm:cxn modelId="{334B59D1-1E98-4E89-AA80-D12CF2521305}" srcId="{E3D4F286-35BF-42F7-B6EB-FF87F4C7B911}" destId="{BEEE2F41-8E82-4F8E-88EC-9930A7E130AA}" srcOrd="0" destOrd="0" parTransId="{3C4C56E1-AE96-4E33-B3AD-3A287C47DD0F}" sibTransId="{7048F717-4E7D-4C69-B514-F73C63582B0E}"/>
    <dgm:cxn modelId="{120E4A99-DEBE-40EA-A8ED-2E2D8F926923}" type="presParOf" srcId="{316691CB-B65A-4B21-8CAE-47F1E655B14F}" destId="{7AF0FFDF-370A-48A5-8EBA-A0A106B9665B}" srcOrd="0" destOrd="0" presId="urn:microsoft.com/office/officeart/2008/layout/PictureStrips"/>
    <dgm:cxn modelId="{F8445E6D-950F-48F2-BBB5-B192C3D7B946}" type="presParOf" srcId="{7AF0FFDF-370A-48A5-8EBA-A0A106B9665B}" destId="{B5AB486C-2179-47C9-B73A-4AB9077E84E1}" srcOrd="0" destOrd="0" presId="urn:microsoft.com/office/officeart/2008/layout/PictureStrips"/>
    <dgm:cxn modelId="{B266558A-3424-47F0-9ADB-CEFB4ADC6432}" type="presParOf" srcId="{7AF0FFDF-370A-48A5-8EBA-A0A106B9665B}" destId="{56AB3372-F568-40A3-8CF0-23DD5D752188}" srcOrd="1" destOrd="0" presId="urn:microsoft.com/office/officeart/2008/layout/PictureStrips"/>
    <dgm:cxn modelId="{F8E3636E-CA93-404A-A65D-F83AAA7F17D8}" type="presParOf" srcId="{316691CB-B65A-4B21-8CAE-47F1E655B14F}" destId="{0B9850BD-E608-4D24-AD54-E9DBC7ABECD6}" srcOrd="1" destOrd="0" presId="urn:microsoft.com/office/officeart/2008/layout/PictureStrips"/>
    <dgm:cxn modelId="{903E6812-0BC9-4AC8-A468-0E10EAD9F9D3}" type="presParOf" srcId="{316691CB-B65A-4B21-8CAE-47F1E655B14F}" destId="{B4FD1EA7-00A1-489C-B187-4F42EAF1039C}" srcOrd="2" destOrd="0" presId="urn:microsoft.com/office/officeart/2008/layout/PictureStrips"/>
    <dgm:cxn modelId="{D996FBAB-0C1A-4E07-994B-80519CC1C0E4}" type="presParOf" srcId="{B4FD1EA7-00A1-489C-B187-4F42EAF1039C}" destId="{768A74C2-342E-4DB7-BF69-C7B3633C51AF}" srcOrd="0" destOrd="0" presId="urn:microsoft.com/office/officeart/2008/layout/PictureStrips"/>
    <dgm:cxn modelId="{6B40B12B-3953-4517-9A1B-F7E1DAC8E067}" type="presParOf" srcId="{B4FD1EA7-00A1-489C-B187-4F42EAF1039C}" destId="{2FBC9B2B-2C12-4FF4-8FA1-5585C948EAE5}" srcOrd="1" destOrd="0" presId="urn:microsoft.com/office/officeart/2008/layout/PictureStrips"/>
    <dgm:cxn modelId="{35DE42AD-DBF6-43DC-A42F-7D20D5CDF725}" type="presParOf" srcId="{316691CB-B65A-4B21-8CAE-47F1E655B14F}" destId="{29D01D52-ABA7-49C1-B022-BB5FF8995B59}" srcOrd="3" destOrd="0" presId="urn:microsoft.com/office/officeart/2008/layout/PictureStrips"/>
    <dgm:cxn modelId="{6E570B0C-04AF-4094-B7A7-32419A37E3DE}" type="presParOf" srcId="{316691CB-B65A-4B21-8CAE-47F1E655B14F}" destId="{3A5C039F-E9DC-482C-A4DF-4D41EA6CBDB7}" srcOrd="4" destOrd="0" presId="urn:microsoft.com/office/officeart/2008/layout/PictureStrips"/>
    <dgm:cxn modelId="{0206773F-43AC-405D-98CF-A6F4D414395F}" type="presParOf" srcId="{3A5C039F-E9DC-482C-A4DF-4D41EA6CBDB7}" destId="{8E0D515A-4004-4558-AA52-99354CB4CDF3}" srcOrd="0" destOrd="0" presId="urn:microsoft.com/office/officeart/2008/layout/PictureStrips"/>
    <dgm:cxn modelId="{9EAD98F9-CEAF-4416-A9DF-A4EDDEBEBE3B}" type="presParOf" srcId="{3A5C039F-E9DC-482C-A4DF-4D41EA6CBDB7}" destId="{6914146A-E311-4F76-90FE-E289E676B57C}" srcOrd="1" destOrd="0" presId="urn:microsoft.com/office/officeart/2008/layout/PictureStrips"/>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3D4F286-35BF-42F7-B6EB-FF87F4C7B911}"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BEEE2F41-8E82-4F8E-88EC-9930A7E130AA}">
      <dgm:prSet phldrT="[Текст]"/>
      <dgm:spPr/>
      <dgm:t>
        <a:bodyPr/>
        <a:lstStyle/>
        <a:p>
          <a:r>
            <a:rPr lang="uk-UA" dirty="0" smtClean="0"/>
            <a:t>створення та реалізація превентивних антикорупційних механізмів</a:t>
          </a:r>
          <a:endParaRPr lang="ru-RU" dirty="0"/>
        </a:p>
      </dgm:t>
    </dgm:pt>
    <dgm:pt modelId="{3C4C56E1-AE96-4E33-B3AD-3A287C47DD0F}" type="parTrans" cxnId="{334B59D1-1E98-4E89-AA80-D12CF2521305}">
      <dgm:prSet/>
      <dgm:spPr/>
      <dgm:t>
        <a:bodyPr/>
        <a:lstStyle/>
        <a:p>
          <a:endParaRPr lang="ru-RU"/>
        </a:p>
      </dgm:t>
    </dgm:pt>
    <dgm:pt modelId="{7048F717-4E7D-4C69-B514-F73C63582B0E}" type="sibTrans" cxnId="{334B59D1-1E98-4E89-AA80-D12CF2521305}">
      <dgm:prSet/>
      <dgm:spPr/>
      <dgm:t>
        <a:bodyPr/>
        <a:lstStyle/>
        <a:p>
          <a:endParaRPr lang="ru-RU"/>
        </a:p>
      </dgm:t>
    </dgm:pt>
    <dgm:pt modelId="{8E7F916A-0D3F-47FD-8B0D-9C040E81D69E}">
      <dgm:prSet phldrT="[Текст]"/>
      <dgm:spPr/>
      <dgm:t>
        <a:bodyPr/>
        <a:lstStyle/>
        <a:p>
          <a:r>
            <a:rPr lang="uk-UA" dirty="0" smtClean="0"/>
            <a:t>усунення наслідків можливих корупційних правопорушень </a:t>
          </a:r>
          <a:endParaRPr lang="ru-RU" dirty="0"/>
        </a:p>
      </dgm:t>
    </dgm:pt>
    <dgm:pt modelId="{888F83A3-9F5F-43EC-BCE2-159D728393DC}" type="parTrans" cxnId="{7D266022-E164-4702-A570-B9676F69B059}">
      <dgm:prSet/>
      <dgm:spPr/>
      <dgm:t>
        <a:bodyPr/>
        <a:lstStyle/>
        <a:p>
          <a:endParaRPr lang="ru-RU"/>
        </a:p>
      </dgm:t>
    </dgm:pt>
    <dgm:pt modelId="{2BE75C79-9989-4F51-9D51-D3395D231281}" type="sibTrans" cxnId="{7D266022-E164-4702-A570-B9676F69B059}">
      <dgm:prSet/>
      <dgm:spPr/>
      <dgm:t>
        <a:bodyPr/>
        <a:lstStyle/>
        <a:p>
          <a:endParaRPr lang="ru-RU"/>
        </a:p>
      </dgm:t>
    </dgm:pt>
    <dgm:pt modelId="{703EC240-816D-4BB0-9A10-F2994C927A50}">
      <dgm:prSet phldrT="[Текст]"/>
      <dgm:spPr/>
      <dgm:t>
        <a:bodyPr/>
        <a:lstStyle/>
        <a:p>
          <a:r>
            <a:rPr lang="uk-UA" dirty="0" err="1" smtClean="0"/>
            <a:t>виявленн</a:t>
          </a:r>
          <a:r>
            <a:rPr lang="ru-RU" dirty="0" smtClean="0"/>
            <a:t>я </a:t>
          </a:r>
          <a:r>
            <a:rPr lang="uk-UA" dirty="0" smtClean="0"/>
            <a:t>корупційних ризиків</a:t>
          </a:r>
          <a:endParaRPr lang="ru-RU" dirty="0"/>
        </a:p>
      </dgm:t>
    </dgm:pt>
    <dgm:pt modelId="{ABDE6C82-DC2C-4B25-97E6-B531EB4A8E52}" type="parTrans" cxnId="{F46B8F5F-282E-4CCB-A8C4-6C1E21CE6099}">
      <dgm:prSet/>
      <dgm:spPr/>
      <dgm:t>
        <a:bodyPr/>
        <a:lstStyle/>
        <a:p>
          <a:endParaRPr lang="ru-RU"/>
        </a:p>
      </dgm:t>
    </dgm:pt>
    <dgm:pt modelId="{9F412463-50D6-49CA-830F-4596395ACF4D}" type="sibTrans" cxnId="{F46B8F5F-282E-4CCB-A8C4-6C1E21CE6099}">
      <dgm:prSet/>
      <dgm:spPr/>
      <dgm:t>
        <a:bodyPr/>
        <a:lstStyle/>
        <a:p>
          <a:endParaRPr lang="ru-RU"/>
        </a:p>
      </dgm:t>
    </dgm:pt>
    <dgm:pt modelId="{316691CB-B65A-4B21-8CAE-47F1E655B14F}" type="pres">
      <dgm:prSet presAssocID="{E3D4F286-35BF-42F7-B6EB-FF87F4C7B911}" presName="Name0" presStyleCnt="0">
        <dgm:presLayoutVars>
          <dgm:dir/>
          <dgm:resizeHandles val="exact"/>
        </dgm:presLayoutVars>
      </dgm:prSet>
      <dgm:spPr/>
      <dgm:t>
        <a:bodyPr/>
        <a:lstStyle/>
        <a:p>
          <a:endParaRPr lang="ru-RU"/>
        </a:p>
      </dgm:t>
    </dgm:pt>
    <dgm:pt modelId="{7AF0FFDF-370A-48A5-8EBA-A0A106B9665B}" type="pres">
      <dgm:prSet presAssocID="{BEEE2F41-8E82-4F8E-88EC-9930A7E130AA}" presName="composite" presStyleCnt="0"/>
      <dgm:spPr/>
    </dgm:pt>
    <dgm:pt modelId="{B5AB486C-2179-47C9-B73A-4AB9077E84E1}" type="pres">
      <dgm:prSet presAssocID="{BEEE2F41-8E82-4F8E-88EC-9930A7E130AA}" presName="rect1" presStyleLbl="trAlignAcc1" presStyleIdx="0" presStyleCnt="3">
        <dgm:presLayoutVars>
          <dgm:bulletEnabled val="1"/>
        </dgm:presLayoutVars>
      </dgm:prSet>
      <dgm:spPr/>
      <dgm:t>
        <a:bodyPr/>
        <a:lstStyle/>
        <a:p>
          <a:endParaRPr lang="ru-RU"/>
        </a:p>
      </dgm:t>
    </dgm:pt>
    <dgm:pt modelId="{56AB3372-F568-40A3-8CF0-23DD5D752188}" type="pres">
      <dgm:prSet presAssocID="{BEEE2F41-8E82-4F8E-88EC-9930A7E130AA}"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63000" r="-63000"/>
          </a:stretch>
        </a:blipFill>
      </dgm:spPr>
    </dgm:pt>
    <dgm:pt modelId="{0B9850BD-E608-4D24-AD54-E9DBC7ABECD6}" type="pres">
      <dgm:prSet presAssocID="{7048F717-4E7D-4C69-B514-F73C63582B0E}" presName="sibTrans" presStyleCnt="0"/>
      <dgm:spPr/>
    </dgm:pt>
    <dgm:pt modelId="{B4FD1EA7-00A1-489C-B187-4F42EAF1039C}" type="pres">
      <dgm:prSet presAssocID="{8E7F916A-0D3F-47FD-8B0D-9C040E81D69E}" presName="composite" presStyleCnt="0"/>
      <dgm:spPr/>
    </dgm:pt>
    <dgm:pt modelId="{768A74C2-342E-4DB7-BF69-C7B3633C51AF}" type="pres">
      <dgm:prSet presAssocID="{8E7F916A-0D3F-47FD-8B0D-9C040E81D69E}" presName="rect1" presStyleLbl="trAlignAcc1" presStyleIdx="1" presStyleCnt="3">
        <dgm:presLayoutVars>
          <dgm:bulletEnabled val="1"/>
        </dgm:presLayoutVars>
      </dgm:prSet>
      <dgm:spPr/>
      <dgm:t>
        <a:bodyPr/>
        <a:lstStyle/>
        <a:p>
          <a:endParaRPr lang="ru-RU"/>
        </a:p>
      </dgm:t>
    </dgm:pt>
    <dgm:pt modelId="{2FBC9B2B-2C12-4FF4-8FA1-5585C948EAE5}" type="pres">
      <dgm:prSet presAssocID="{8E7F916A-0D3F-47FD-8B0D-9C040E81D69E}"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82000" r="-82000"/>
          </a:stretch>
        </a:blipFill>
      </dgm:spPr>
    </dgm:pt>
    <dgm:pt modelId="{29D01D52-ABA7-49C1-B022-BB5FF8995B59}" type="pres">
      <dgm:prSet presAssocID="{2BE75C79-9989-4F51-9D51-D3395D231281}" presName="sibTrans" presStyleCnt="0"/>
      <dgm:spPr/>
    </dgm:pt>
    <dgm:pt modelId="{3A5C039F-E9DC-482C-A4DF-4D41EA6CBDB7}" type="pres">
      <dgm:prSet presAssocID="{703EC240-816D-4BB0-9A10-F2994C927A50}" presName="composite" presStyleCnt="0"/>
      <dgm:spPr/>
    </dgm:pt>
    <dgm:pt modelId="{8E0D515A-4004-4558-AA52-99354CB4CDF3}" type="pres">
      <dgm:prSet presAssocID="{703EC240-816D-4BB0-9A10-F2994C927A50}" presName="rect1" presStyleLbl="trAlignAcc1" presStyleIdx="2" presStyleCnt="3">
        <dgm:presLayoutVars>
          <dgm:bulletEnabled val="1"/>
        </dgm:presLayoutVars>
      </dgm:prSet>
      <dgm:spPr/>
      <dgm:t>
        <a:bodyPr/>
        <a:lstStyle/>
        <a:p>
          <a:endParaRPr lang="ru-RU"/>
        </a:p>
      </dgm:t>
    </dgm:pt>
    <dgm:pt modelId="{6914146A-E311-4F76-90FE-E289E676B57C}" type="pres">
      <dgm:prSet presAssocID="{703EC240-816D-4BB0-9A10-F2994C927A50}"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l="-50000" r="-50000"/>
          </a:stretch>
        </a:blipFill>
      </dgm:spPr>
    </dgm:pt>
  </dgm:ptLst>
  <dgm:cxnLst>
    <dgm:cxn modelId="{F46B8F5F-282E-4CCB-A8C4-6C1E21CE6099}" srcId="{E3D4F286-35BF-42F7-B6EB-FF87F4C7B911}" destId="{703EC240-816D-4BB0-9A10-F2994C927A50}" srcOrd="2" destOrd="0" parTransId="{ABDE6C82-DC2C-4B25-97E6-B531EB4A8E52}" sibTransId="{9F412463-50D6-49CA-830F-4596395ACF4D}"/>
    <dgm:cxn modelId="{B61BF882-1C3E-4AE5-B1E8-5709AD48E5A7}" type="presOf" srcId="{8E7F916A-0D3F-47FD-8B0D-9C040E81D69E}" destId="{768A74C2-342E-4DB7-BF69-C7B3633C51AF}" srcOrd="0" destOrd="0" presId="urn:microsoft.com/office/officeart/2008/layout/PictureStrips"/>
    <dgm:cxn modelId="{FABC16D7-C4BA-4436-8F93-27412B10FFE9}" type="presOf" srcId="{E3D4F286-35BF-42F7-B6EB-FF87F4C7B911}" destId="{316691CB-B65A-4B21-8CAE-47F1E655B14F}" srcOrd="0" destOrd="0" presId="urn:microsoft.com/office/officeart/2008/layout/PictureStrips"/>
    <dgm:cxn modelId="{7D266022-E164-4702-A570-B9676F69B059}" srcId="{E3D4F286-35BF-42F7-B6EB-FF87F4C7B911}" destId="{8E7F916A-0D3F-47FD-8B0D-9C040E81D69E}" srcOrd="1" destOrd="0" parTransId="{888F83A3-9F5F-43EC-BCE2-159D728393DC}" sibTransId="{2BE75C79-9989-4F51-9D51-D3395D231281}"/>
    <dgm:cxn modelId="{64E8B76B-C20F-4B11-9E3B-162EA6D7AECF}" type="presOf" srcId="{703EC240-816D-4BB0-9A10-F2994C927A50}" destId="{8E0D515A-4004-4558-AA52-99354CB4CDF3}" srcOrd="0" destOrd="0" presId="urn:microsoft.com/office/officeart/2008/layout/PictureStrips"/>
    <dgm:cxn modelId="{F3153018-5BE2-443C-A0EB-9367B70352A6}" type="presOf" srcId="{BEEE2F41-8E82-4F8E-88EC-9930A7E130AA}" destId="{B5AB486C-2179-47C9-B73A-4AB9077E84E1}" srcOrd="0" destOrd="0" presId="urn:microsoft.com/office/officeart/2008/layout/PictureStrips"/>
    <dgm:cxn modelId="{334B59D1-1E98-4E89-AA80-D12CF2521305}" srcId="{E3D4F286-35BF-42F7-B6EB-FF87F4C7B911}" destId="{BEEE2F41-8E82-4F8E-88EC-9930A7E130AA}" srcOrd="0" destOrd="0" parTransId="{3C4C56E1-AE96-4E33-B3AD-3A287C47DD0F}" sibTransId="{7048F717-4E7D-4C69-B514-F73C63582B0E}"/>
    <dgm:cxn modelId="{120E4A99-DEBE-40EA-A8ED-2E2D8F926923}" type="presParOf" srcId="{316691CB-B65A-4B21-8CAE-47F1E655B14F}" destId="{7AF0FFDF-370A-48A5-8EBA-A0A106B9665B}" srcOrd="0" destOrd="0" presId="urn:microsoft.com/office/officeart/2008/layout/PictureStrips"/>
    <dgm:cxn modelId="{F8445E6D-950F-48F2-BBB5-B192C3D7B946}" type="presParOf" srcId="{7AF0FFDF-370A-48A5-8EBA-A0A106B9665B}" destId="{B5AB486C-2179-47C9-B73A-4AB9077E84E1}" srcOrd="0" destOrd="0" presId="urn:microsoft.com/office/officeart/2008/layout/PictureStrips"/>
    <dgm:cxn modelId="{B266558A-3424-47F0-9ADB-CEFB4ADC6432}" type="presParOf" srcId="{7AF0FFDF-370A-48A5-8EBA-A0A106B9665B}" destId="{56AB3372-F568-40A3-8CF0-23DD5D752188}" srcOrd="1" destOrd="0" presId="urn:microsoft.com/office/officeart/2008/layout/PictureStrips"/>
    <dgm:cxn modelId="{F8E3636E-CA93-404A-A65D-F83AAA7F17D8}" type="presParOf" srcId="{316691CB-B65A-4B21-8CAE-47F1E655B14F}" destId="{0B9850BD-E608-4D24-AD54-E9DBC7ABECD6}" srcOrd="1" destOrd="0" presId="urn:microsoft.com/office/officeart/2008/layout/PictureStrips"/>
    <dgm:cxn modelId="{903E6812-0BC9-4AC8-A468-0E10EAD9F9D3}" type="presParOf" srcId="{316691CB-B65A-4B21-8CAE-47F1E655B14F}" destId="{B4FD1EA7-00A1-489C-B187-4F42EAF1039C}" srcOrd="2" destOrd="0" presId="urn:microsoft.com/office/officeart/2008/layout/PictureStrips"/>
    <dgm:cxn modelId="{D996FBAB-0C1A-4E07-994B-80519CC1C0E4}" type="presParOf" srcId="{B4FD1EA7-00A1-489C-B187-4F42EAF1039C}" destId="{768A74C2-342E-4DB7-BF69-C7B3633C51AF}" srcOrd="0" destOrd="0" presId="urn:microsoft.com/office/officeart/2008/layout/PictureStrips"/>
    <dgm:cxn modelId="{6B40B12B-3953-4517-9A1B-F7E1DAC8E067}" type="presParOf" srcId="{B4FD1EA7-00A1-489C-B187-4F42EAF1039C}" destId="{2FBC9B2B-2C12-4FF4-8FA1-5585C948EAE5}" srcOrd="1" destOrd="0" presId="urn:microsoft.com/office/officeart/2008/layout/PictureStrips"/>
    <dgm:cxn modelId="{35DE42AD-DBF6-43DC-A42F-7D20D5CDF725}" type="presParOf" srcId="{316691CB-B65A-4B21-8CAE-47F1E655B14F}" destId="{29D01D52-ABA7-49C1-B022-BB5FF8995B59}" srcOrd="3" destOrd="0" presId="urn:microsoft.com/office/officeart/2008/layout/PictureStrips"/>
    <dgm:cxn modelId="{6E570B0C-04AF-4094-B7A7-32419A37E3DE}" type="presParOf" srcId="{316691CB-B65A-4B21-8CAE-47F1E655B14F}" destId="{3A5C039F-E9DC-482C-A4DF-4D41EA6CBDB7}" srcOrd="4" destOrd="0" presId="urn:microsoft.com/office/officeart/2008/layout/PictureStrips"/>
    <dgm:cxn modelId="{0206773F-43AC-405D-98CF-A6F4D414395F}" type="presParOf" srcId="{3A5C039F-E9DC-482C-A4DF-4D41EA6CBDB7}" destId="{8E0D515A-4004-4558-AA52-99354CB4CDF3}" srcOrd="0" destOrd="0" presId="urn:microsoft.com/office/officeart/2008/layout/PictureStrips"/>
    <dgm:cxn modelId="{9EAD98F9-CEAF-4416-A9DF-A4EDDEBEBE3B}" type="presParOf" srcId="{3A5C039F-E9DC-482C-A4DF-4D41EA6CBDB7}" destId="{6914146A-E311-4F76-90FE-E289E676B57C}" srcOrd="1"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3D4F286-35BF-42F7-B6EB-FF87F4C7B911}"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BEEE2F41-8E82-4F8E-88EC-9930A7E130AA}">
      <dgm:prSet phldrT="[Текст]"/>
      <dgm:spPr>
        <a:solidFill>
          <a:schemeClr val="bg1">
            <a:alpha val="40000"/>
          </a:schemeClr>
        </a:solidFill>
      </dgm:spPr>
      <dgm:t>
        <a:bodyPr/>
        <a:lstStyle/>
        <a:p>
          <a:r>
            <a:rPr lang="en-US" dirty="0" smtClean="0"/>
            <a:t>creation and implementation of preventive anti-corruption mechanisms</a:t>
          </a:r>
          <a:endParaRPr lang="ru-RU" dirty="0"/>
        </a:p>
      </dgm:t>
    </dgm:pt>
    <dgm:pt modelId="{3C4C56E1-AE96-4E33-B3AD-3A287C47DD0F}" type="parTrans" cxnId="{334B59D1-1E98-4E89-AA80-D12CF2521305}">
      <dgm:prSet/>
      <dgm:spPr/>
      <dgm:t>
        <a:bodyPr/>
        <a:lstStyle/>
        <a:p>
          <a:endParaRPr lang="ru-RU"/>
        </a:p>
      </dgm:t>
    </dgm:pt>
    <dgm:pt modelId="{7048F717-4E7D-4C69-B514-F73C63582B0E}" type="sibTrans" cxnId="{334B59D1-1E98-4E89-AA80-D12CF2521305}">
      <dgm:prSet/>
      <dgm:spPr/>
      <dgm:t>
        <a:bodyPr/>
        <a:lstStyle/>
        <a:p>
          <a:endParaRPr lang="ru-RU"/>
        </a:p>
      </dgm:t>
    </dgm:pt>
    <dgm:pt modelId="{8E7F916A-0D3F-47FD-8B0D-9C040E81D69E}">
      <dgm:prSet phldrT="[Текст]"/>
      <dgm:spPr>
        <a:solidFill>
          <a:schemeClr val="bg1">
            <a:alpha val="40000"/>
          </a:schemeClr>
        </a:solidFill>
      </dgm:spPr>
      <dgm:t>
        <a:bodyPr/>
        <a:lstStyle/>
        <a:p>
          <a:r>
            <a:rPr lang="en-US" dirty="0" smtClean="0"/>
            <a:t>elimination of the consequences of possible corruption offenses</a:t>
          </a:r>
          <a:endParaRPr lang="ru-RU" dirty="0"/>
        </a:p>
      </dgm:t>
    </dgm:pt>
    <dgm:pt modelId="{888F83A3-9F5F-43EC-BCE2-159D728393DC}" type="parTrans" cxnId="{7D266022-E164-4702-A570-B9676F69B059}">
      <dgm:prSet/>
      <dgm:spPr/>
      <dgm:t>
        <a:bodyPr/>
        <a:lstStyle/>
        <a:p>
          <a:endParaRPr lang="ru-RU"/>
        </a:p>
      </dgm:t>
    </dgm:pt>
    <dgm:pt modelId="{2BE75C79-9989-4F51-9D51-D3395D231281}" type="sibTrans" cxnId="{7D266022-E164-4702-A570-B9676F69B059}">
      <dgm:prSet/>
      <dgm:spPr/>
      <dgm:t>
        <a:bodyPr/>
        <a:lstStyle/>
        <a:p>
          <a:endParaRPr lang="ru-RU"/>
        </a:p>
      </dgm:t>
    </dgm:pt>
    <dgm:pt modelId="{703EC240-816D-4BB0-9A10-F2994C927A50}">
      <dgm:prSet phldrT="[Текст]"/>
      <dgm:spPr/>
      <dgm:t>
        <a:bodyPr/>
        <a:lstStyle/>
        <a:p>
          <a:r>
            <a:rPr lang="en-US" dirty="0" smtClean="0"/>
            <a:t>detection of corruption risks</a:t>
          </a:r>
          <a:endParaRPr lang="ru-RU" dirty="0"/>
        </a:p>
      </dgm:t>
    </dgm:pt>
    <dgm:pt modelId="{ABDE6C82-DC2C-4B25-97E6-B531EB4A8E52}" type="parTrans" cxnId="{F46B8F5F-282E-4CCB-A8C4-6C1E21CE6099}">
      <dgm:prSet/>
      <dgm:spPr/>
      <dgm:t>
        <a:bodyPr/>
        <a:lstStyle/>
        <a:p>
          <a:endParaRPr lang="ru-RU"/>
        </a:p>
      </dgm:t>
    </dgm:pt>
    <dgm:pt modelId="{9F412463-50D6-49CA-830F-4596395ACF4D}" type="sibTrans" cxnId="{F46B8F5F-282E-4CCB-A8C4-6C1E21CE6099}">
      <dgm:prSet/>
      <dgm:spPr/>
      <dgm:t>
        <a:bodyPr/>
        <a:lstStyle/>
        <a:p>
          <a:endParaRPr lang="ru-RU"/>
        </a:p>
      </dgm:t>
    </dgm:pt>
    <dgm:pt modelId="{316691CB-B65A-4B21-8CAE-47F1E655B14F}" type="pres">
      <dgm:prSet presAssocID="{E3D4F286-35BF-42F7-B6EB-FF87F4C7B911}" presName="Name0" presStyleCnt="0">
        <dgm:presLayoutVars>
          <dgm:dir/>
          <dgm:resizeHandles val="exact"/>
        </dgm:presLayoutVars>
      </dgm:prSet>
      <dgm:spPr/>
      <dgm:t>
        <a:bodyPr/>
        <a:lstStyle/>
        <a:p>
          <a:endParaRPr lang="ru-RU"/>
        </a:p>
      </dgm:t>
    </dgm:pt>
    <dgm:pt modelId="{7AF0FFDF-370A-48A5-8EBA-A0A106B9665B}" type="pres">
      <dgm:prSet presAssocID="{BEEE2F41-8E82-4F8E-88EC-9930A7E130AA}" presName="composite" presStyleCnt="0"/>
      <dgm:spPr/>
    </dgm:pt>
    <dgm:pt modelId="{B5AB486C-2179-47C9-B73A-4AB9077E84E1}" type="pres">
      <dgm:prSet presAssocID="{BEEE2F41-8E82-4F8E-88EC-9930A7E130AA}" presName="rect1" presStyleLbl="trAlignAcc1" presStyleIdx="0" presStyleCnt="3">
        <dgm:presLayoutVars>
          <dgm:bulletEnabled val="1"/>
        </dgm:presLayoutVars>
      </dgm:prSet>
      <dgm:spPr/>
      <dgm:t>
        <a:bodyPr/>
        <a:lstStyle/>
        <a:p>
          <a:endParaRPr lang="ru-RU"/>
        </a:p>
      </dgm:t>
    </dgm:pt>
    <dgm:pt modelId="{56AB3372-F568-40A3-8CF0-23DD5D752188}" type="pres">
      <dgm:prSet presAssocID="{BEEE2F41-8E82-4F8E-88EC-9930A7E130AA}"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63000" r="-63000"/>
          </a:stretch>
        </a:blipFill>
      </dgm:spPr>
    </dgm:pt>
    <dgm:pt modelId="{0B9850BD-E608-4D24-AD54-E9DBC7ABECD6}" type="pres">
      <dgm:prSet presAssocID="{7048F717-4E7D-4C69-B514-F73C63582B0E}" presName="sibTrans" presStyleCnt="0"/>
      <dgm:spPr/>
    </dgm:pt>
    <dgm:pt modelId="{B4FD1EA7-00A1-489C-B187-4F42EAF1039C}" type="pres">
      <dgm:prSet presAssocID="{8E7F916A-0D3F-47FD-8B0D-9C040E81D69E}" presName="composite" presStyleCnt="0"/>
      <dgm:spPr/>
    </dgm:pt>
    <dgm:pt modelId="{768A74C2-342E-4DB7-BF69-C7B3633C51AF}" type="pres">
      <dgm:prSet presAssocID="{8E7F916A-0D3F-47FD-8B0D-9C040E81D69E}" presName="rect1" presStyleLbl="trAlignAcc1" presStyleIdx="1" presStyleCnt="3">
        <dgm:presLayoutVars>
          <dgm:bulletEnabled val="1"/>
        </dgm:presLayoutVars>
      </dgm:prSet>
      <dgm:spPr/>
      <dgm:t>
        <a:bodyPr/>
        <a:lstStyle/>
        <a:p>
          <a:endParaRPr lang="ru-RU"/>
        </a:p>
      </dgm:t>
    </dgm:pt>
    <dgm:pt modelId="{2FBC9B2B-2C12-4FF4-8FA1-5585C948EAE5}" type="pres">
      <dgm:prSet presAssocID="{8E7F916A-0D3F-47FD-8B0D-9C040E81D69E}"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82000" r="-82000"/>
          </a:stretch>
        </a:blipFill>
      </dgm:spPr>
    </dgm:pt>
    <dgm:pt modelId="{29D01D52-ABA7-49C1-B022-BB5FF8995B59}" type="pres">
      <dgm:prSet presAssocID="{2BE75C79-9989-4F51-9D51-D3395D231281}" presName="sibTrans" presStyleCnt="0"/>
      <dgm:spPr/>
    </dgm:pt>
    <dgm:pt modelId="{3A5C039F-E9DC-482C-A4DF-4D41EA6CBDB7}" type="pres">
      <dgm:prSet presAssocID="{703EC240-816D-4BB0-9A10-F2994C927A50}" presName="composite" presStyleCnt="0"/>
      <dgm:spPr/>
    </dgm:pt>
    <dgm:pt modelId="{8E0D515A-4004-4558-AA52-99354CB4CDF3}" type="pres">
      <dgm:prSet presAssocID="{703EC240-816D-4BB0-9A10-F2994C927A50}" presName="rect1" presStyleLbl="trAlignAcc1" presStyleIdx="2" presStyleCnt="3">
        <dgm:presLayoutVars>
          <dgm:bulletEnabled val="1"/>
        </dgm:presLayoutVars>
      </dgm:prSet>
      <dgm:spPr/>
      <dgm:t>
        <a:bodyPr/>
        <a:lstStyle/>
        <a:p>
          <a:endParaRPr lang="ru-RU"/>
        </a:p>
      </dgm:t>
    </dgm:pt>
    <dgm:pt modelId="{6914146A-E311-4F76-90FE-E289E676B57C}" type="pres">
      <dgm:prSet presAssocID="{703EC240-816D-4BB0-9A10-F2994C927A50}"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l="-50000" r="-50000"/>
          </a:stretch>
        </a:blipFill>
      </dgm:spPr>
    </dgm:pt>
  </dgm:ptLst>
  <dgm:cxnLst>
    <dgm:cxn modelId="{D9CAC551-1CF3-4613-83EE-65961FA85D81}" type="presOf" srcId="{BEEE2F41-8E82-4F8E-88EC-9930A7E130AA}" destId="{B5AB486C-2179-47C9-B73A-4AB9077E84E1}" srcOrd="0" destOrd="0" presId="urn:microsoft.com/office/officeart/2008/layout/PictureStrips"/>
    <dgm:cxn modelId="{F46B8F5F-282E-4CCB-A8C4-6C1E21CE6099}" srcId="{E3D4F286-35BF-42F7-B6EB-FF87F4C7B911}" destId="{703EC240-816D-4BB0-9A10-F2994C927A50}" srcOrd="2" destOrd="0" parTransId="{ABDE6C82-DC2C-4B25-97E6-B531EB4A8E52}" sibTransId="{9F412463-50D6-49CA-830F-4596395ACF4D}"/>
    <dgm:cxn modelId="{6764C415-4BC6-434D-B4FB-10508880AACA}" type="presOf" srcId="{703EC240-816D-4BB0-9A10-F2994C927A50}" destId="{8E0D515A-4004-4558-AA52-99354CB4CDF3}" srcOrd="0" destOrd="0" presId="urn:microsoft.com/office/officeart/2008/layout/PictureStrips"/>
    <dgm:cxn modelId="{7D266022-E164-4702-A570-B9676F69B059}" srcId="{E3D4F286-35BF-42F7-B6EB-FF87F4C7B911}" destId="{8E7F916A-0D3F-47FD-8B0D-9C040E81D69E}" srcOrd="1" destOrd="0" parTransId="{888F83A3-9F5F-43EC-BCE2-159D728393DC}" sibTransId="{2BE75C79-9989-4F51-9D51-D3395D231281}"/>
    <dgm:cxn modelId="{2AF62F9F-D5C3-49FE-AD5F-97A5B315E1B0}" type="presOf" srcId="{8E7F916A-0D3F-47FD-8B0D-9C040E81D69E}" destId="{768A74C2-342E-4DB7-BF69-C7B3633C51AF}" srcOrd="0" destOrd="0" presId="urn:microsoft.com/office/officeart/2008/layout/PictureStrips"/>
    <dgm:cxn modelId="{A9EFD7C9-D77C-4073-B7D4-120EB6FDE14A}" type="presOf" srcId="{E3D4F286-35BF-42F7-B6EB-FF87F4C7B911}" destId="{316691CB-B65A-4B21-8CAE-47F1E655B14F}" srcOrd="0" destOrd="0" presId="urn:microsoft.com/office/officeart/2008/layout/PictureStrips"/>
    <dgm:cxn modelId="{334B59D1-1E98-4E89-AA80-D12CF2521305}" srcId="{E3D4F286-35BF-42F7-B6EB-FF87F4C7B911}" destId="{BEEE2F41-8E82-4F8E-88EC-9930A7E130AA}" srcOrd="0" destOrd="0" parTransId="{3C4C56E1-AE96-4E33-B3AD-3A287C47DD0F}" sibTransId="{7048F717-4E7D-4C69-B514-F73C63582B0E}"/>
    <dgm:cxn modelId="{618088DE-98C0-4676-9596-81839750A141}" type="presParOf" srcId="{316691CB-B65A-4B21-8CAE-47F1E655B14F}" destId="{7AF0FFDF-370A-48A5-8EBA-A0A106B9665B}" srcOrd="0" destOrd="0" presId="urn:microsoft.com/office/officeart/2008/layout/PictureStrips"/>
    <dgm:cxn modelId="{D08E833D-4AA0-4A92-9B7F-78A89C52687B}" type="presParOf" srcId="{7AF0FFDF-370A-48A5-8EBA-A0A106B9665B}" destId="{B5AB486C-2179-47C9-B73A-4AB9077E84E1}" srcOrd="0" destOrd="0" presId="urn:microsoft.com/office/officeart/2008/layout/PictureStrips"/>
    <dgm:cxn modelId="{EFA735CB-82EE-4292-B8E0-99F4FF35F221}" type="presParOf" srcId="{7AF0FFDF-370A-48A5-8EBA-A0A106B9665B}" destId="{56AB3372-F568-40A3-8CF0-23DD5D752188}" srcOrd="1" destOrd="0" presId="urn:microsoft.com/office/officeart/2008/layout/PictureStrips"/>
    <dgm:cxn modelId="{2122AEBD-EFE8-4BC1-9C17-923F70C47B16}" type="presParOf" srcId="{316691CB-B65A-4B21-8CAE-47F1E655B14F}" destId="{0B9850BD-E608-4D24-AD54-E9DBC7ABECD6}" srcOrd="1" destOrd="0" presId="urn:microsoft.com/office/officeart/2008/layout/PictureStrips"/>
    <dgm:cxn modelId="{FFD2CF5E-53CF-4054-A851-7362BEB27FBA}" type="presParOf" srcId="{316691CB-B65A-4B21-8CAE-47F1E655B14F}" destId="{B4FD1EA7-00A1-489C-B187-4F42EAF1039C}" srcOrd="2" destOrd="0" presId="urn:microsoft.com/office/officeart/2008/layout/PictureStrips"/>
    <dgm:cxn modelId="{70EEE86D-5DA2-4321-9BD0-BA98D726A5A9}" type="presParOf" srcId="{B4FD1EA7-00A1-489C-B187-4F42EAF1039C}" destId="{768A74C2-342E-4DB7-BF69-C7B3633C51AF}" srcOrd="0" destOrd="0" presId="urn:microsoft.com/office/officeart/2008/layout/PictureStrips"/>
    <dgm:cxn modelId="{9D939DEB-DC5D-4AC9-A894-A045FB79B31F}" type="presParOf" srcId="{B4FD1EA7-00A1-489C-B187-4F42EAF1039C}" destId="{2FBC9B2B-2C12-4FF4-8FA1-5585C948EAE5}" srcOrd="1" destOrd="0" presId="urn:microsoft.com/office/officeart/2008/layout/PictureStrips"/>
    <dgm:cxn modelId="{2BA6A480-61FF-4F20-8683-CE8FE8CB3B6F}" type="presParOf" srcId="{316691CB-B65A-4B21-8CAE-47F1E655B14F}" destId="{29D01D52-ABA7-49C1-B022-BB5FF8995B59}" srcOrd="3" destOrd="0" presId="urn:microsoft.com/office/officeart/2008/layout/PictureStrips"/>
    <dgm:cxn modelId="{49E5FC41-E841-4159-BC00-78410CBB2EFE}" type="presParOf" srcId="{316691CB-B65A-4B21-8CAE-47F1E655B14F}" destId="{3A5C039F-E9DC-482C-A4DF-4D41EA6CBDB7}" srcOrd="4" destOrd="0" presId="urn:microsoft.com/office/officeart/2008/layout/PictureStrips"/>
    <dgm:cxn modelId="{77C6BAEB-7FA0-4FE6-9957-B8F65BCDD0AF}" type="presParOf" srcId="{3A5C039F-E9DC-482C-A4DF-4D41EA6CBDB7}" destId="{8E0D515A-4004-4558-AA52-99354CB4CDF3}" srcOrd="0" destOrd="0" presId="urn:microsoft.com/office/officeart/2008/layout/PictureStrips"/>
    <dgm:cxn modelId="{90373512-E933-49D7-8897-39791A128792}" type="presParOf" srcId="{3A5C039F-E9DC-482C-A4DF-4D41EA6CBDB7}" destId="{6914146A-E311-4F76-90FE-E289E676B57C}" srcOrd="1" destOrd="0" presId="urn:microsoft.com/office/officeart/2008/layout/PictureStrips"/>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7549C4E-DD48-404F-8CEE-E4FD7B1EE596}"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ru-RU"/>
        </a:p>
      </dgm:t>
    </dgm:pt>
    <dgm:pt modelId="{95696D91-6856-4DB3-A9B8-9041E424EAA2}">
      <dgm:prSet phldrT="[Текст]" custT="1"/>
      <dgm:spPr/>
      <dgm:t>
        <a:bodyPr/>
        <a:lstStyle/>
        <a:p>
          <a:r>
            <a:rPr lang="uk-UA" sz="4000" dirty="0" smtClean="0"/>
            <a:t>верховенства права</a:t>
          </a:r>
          <a:endParaRPr lang="ru-RU" sz="4000" dirty="0"/>
        </a:p>
      </dgm:t>
    </dgm:pt>
    <dgm:pt modelId="{491C54DB-869C-4FFE-B75D-E09A3347A7FE}" type="parTrans" cxnId="{D2CDE2F9-9352-4FA2-99A9-698879B7C899}">
      <dgm:prSet/>
      <dgm:spPr/>
      <dgm:t>
        <a:bodyPr/>
        <a:lstStyle/>
        <a:p>
          <a:endParaRPr lang="ru-RU"/>
        </a:p>
      </dgm:t>
    </dgm:pt>
    <dgm:pt modelId="{1566E71D-8B02-4D3B-9C54-0FB196B07979}" type="sibTrans" cxnId="{D2CDE2F9-9352-4FA2-99A9-698879B7C899}">
      <dgm:prSet/>
      <dgm:spPr/>
      <dgm:t>
        <a:bodyPr/>
        <a:lstStyle/>
        <a:p>
          <a:endParaRPr lang="ru-RU"/>
        </a:p>
      </dgm:t>
    </dgm:pt>
    <dgm:pt modelId="{AD2AAAF5-C7A0-472B-B3C7-10AFFCA9847D}">
      <dgm:prSet phldrT="[Текст]" custT="1"/>
      <dgm:spPr/>
      <dgm:t>
        <a:bodyPr/>
        <a:lstStyle/>
        <a:p>
          <a:r>
            <a:rPr lang="uk-UA" sz="4000" dirty="0" smtClean="0"/>
            <a:t>доброчесності на публічній службі</a:t>
          </a:r>
          <a:endParaRPr lang="ru-RU" sz="4000" dirty="0"/>
        </a:p>
      </dgm:t>
    </dgm:pt>
    <dgm:pt modelId="{B6362F73-B4FF-4D8D-BCDC-11E662154DEC}" type="parTrans" cxnId="{4EFF59C9-659B-45A5-B75F-F168E671C039}">
      <dgm:prSet/>
      <dgm:spPr/>
      <dgm:t>
        <a:bodyPr/>
        <a:lstStyle/>
        <a:p>
          <a:endParaRPr lang="ru-RU"/>
        </a:p>
      </dgm:t>
    </dgm:pt>
    <dgm:pt modelId="{C77BD8DB-9531-4D93-990A-D010C9942B9D}" type="sibTrans" cxnId="{4EFF59C9-659B-45A5-B75F-F168E671C039}">
      <dgm:prSet/>
      <dgm:spPr/>
      <dgm:t>
        <a:bodyPr/>
        <a:lstStyle/>
        <a:p>
          <a:endParaRPr lang="ru-RU"/>
        </a:p>
      </dgm:t>
    </dgm:pt>
    <dgm:pt modelId="{4C5F9152-342E-4F3F-9BBC-023A651BF587}">
      <dgm:prSet phldrT="[Текст]" custT="1"/>
      <dgm:spPr/>
      <dgm:t>
        <a:bodyPr/>
        <a:lstStyle/>
        <a:p>
          <a:r>
            <a:rPr lang="uk-UA" sz="4000" dirty="0" smtClean="0"/>
            <a:t>формування негативного ставлення до корупції</a:t>
          </a:r>
          <a:endParaRPr lang="ru-RU" sz="4000" dirty="0"/>
        </a:p>
      </dgm:t>
    </dgm:pt>
    <dgm:pt modelId="{D21E8F40-5CAC-42D7-B945-20FAE5137079}" type="parTrans" cxnId="{F1E5743B-4804-4220-BCD1-EEBF3C320994}">
      <dgm:prSet/>
      <dgm:spPr/>
      <dgm:t>
        <a:bodyPr/>
        <a:lstStyle/>
        <a:p>
          <a:endParaRPr lang="ru-RU"/>
        </a:p>
      </dgm:t>
    </dgm:pt>
    <dgm:pt modelId="{871EACF7-0DA8-43FF-A52B-FA7C86C3054E}" type="sibTrans" cxnId="{F1E5743B-4804-4220-BCD1-EEBF3C320994}">
      <dgm:prSet/>
      <dgm:spPr/>
      <dgm:t>
        <a:bodyPr/>
        <a:lstStyle/>
        <a:p>
          <a:endParaRPr lang="ru-RU"/>
        </a:p>
      </dgm:t>
    </dgm:pt>
    <dgm:pt modelId="{BB5ED684-3B96-4DAD-8658-6D72903CB49B}" type="pres">
      <dgm:prSet presAssocID="{D7549C4E-DD48-404F-8CEE-E4FD7B1EE596}" presName="linear" presStyleCnt="0">
        <dgm:presLayoutVars>
          <dgm:dir/>
          <dgm:resizeHandles val="exact"/>
        </dgm:presLayoutVars>
      </dgm:prSet>
      <dgm:spPr/>
      <dgm:t>
        <a:bodyPr/>
        <a:lstStyle/>
        <a:p>
          <a:endParaRPr lang="ru-RU"/>
        </a:p>
      </dgm:t>
    </dgm:pt>
    <dgm:pt modelId="{0AB597B2-E8EC-409D-A486-7032DFDF4432}" type="pres">
      <dgm:prSet presAssocID="{95696D91-6856-4DB3-A9B8-9041E424EAA2}" presName="comp" presStyleCnt="0"/>
      <dgm:spPr/>
    </dgm:pt>
    <dgm:pt modelId="{3AD0DF61-F66A-4C62-944F-F8AFBCB0F21B}" type="pres">
      <dgm:prSet presAssocID="{95696D91-6856-4DB3-A9B8-9041E424EAA2}" presName="box" presStyleLbl="node1" presStyleIdx="0" presStyleCnt="3"/>
      <dgm:spPr/>
      <dgm:t>
        <a:bodyPr/>
        <a:lstStyle/>
        <a:p>
          <a:endParaRPr lang="ru-RU"/>
        </a:p>
      </dgm:t>
    </dgm:pt>
    <dgm:pt modelId="{2856B145-8A33-404C-9A88-C1A8F1B32D77}" type="pres">
      <dgm:prSet presAssocID="{95696D91-6856-4DB3-A9B8-9041E424EAA2}" presName="img" presStyleLbl="fgImgPlace1" presStyleIdx="0" presStyleCnt="3"/>
      <dgm:spPr>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1000" r="-1000"/>
          </a:stretch>
        </a:blipFill>
      </dgm:spPr>
    </dgm:pt>
    <dgm:pt modelId="{746A429E-B26D-40DA-9FC7-2251AE4C7477}" type="pres">
      <dgm:prSet presAssocID="{95696D91-6856-4DB3-A9B8-9041E424EAA2}" presName="text" presStyleLbl="node1" presStyleIdx="0" presStyleCnt="3">
        <dgm:presLayoutVars>
          <dgm:bulletEnabled val="1"/>
        </dgm:presLayoutVars>
      </dgm:prSet>
      <dgm:spPr/>
      <dgm:t>
        <a:bodyPr/>
        <a:lstStyle/>
        <a:p>
          <a:endParaRPr lang="ru-RU"/>
        </a:p>
      </dgm:t>
    </dgm:pt>
    <dgm:pt modelId="{4B2270B7-4B20-46E7-AB94-5BC623EEACFB}" type="pres">
      <dgm:prSet presAssocID="{1566E71D-8B02-4D3B-9C54-0FB196B07979}" presName="spacer" presStyleCnt="0"/>
      <dgm:spPr/>
    </dgm:pt>
    <dgm:pt modelId="{4D3DD3BB-B924-4C62-B6BD-D1FC6B3287D4}" type="pres">
      <dgm:prSet presAssocID="{AD2AAAF5-C7A0-472B-B3C7-10AFFCA9847D}" presName="comp" presStyleCnt="0"/>
      <dgm:spPr/>
    </dgm:pt>
    <dgm:pt modelId="{63FFF7DE-648C-491E-8B6E-288E88709A13}" type="pres">
      <dgm:prSet presAssocID="{AD2AAAF5-C7A0-472B-B3C7-10AFFCA9847D}" presName="box" presStyleLbl="node1" presStyleIdx="1" presStyleCnt="3"/>
      <dgm:spPr/>
      <dgm:t>
        <a:bodyPr/>
        <a:lstStyle/>
        <a:p>
          <a:endParaRPr lang="ru-RU"/>
        </a:p>
      </dgm:t>
    </dgm:pt>
    <dgm:pt modelId="{BA474685-BD95-4D98-B7BB-63714AE6B5B4}" type="pres">
      <dgm:prSet presAssocID="{AD2AAAF5-C7A0-472B-B3C7-10AFFCA9847D}"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1000" r="-1000"/>
          </a:stretch>
        </a:blipFill>
      </dgm:spPr>
    </dgm:pt>
    <dgm:pt modelId="{2649BDA7-9F3F-4DF9-8972-131F073B1EAC}" type="pres">
      <dgm:prSet presAssocID="{AD2AAAF5-C7A0-472B-B3C7-10AFFCA9847D}" presName="text" presStyleLbl="node1" presStyleIdx="1" presStyleCnt="3">
        <dgm:presLayoutVars>
          <dgm:bulletEnabled val="1"/>
        </dgm:presLayoutVars>
      </dgm:prSet>
      <dgm:spPr/>
      <dgm:t>
        <a:bodyPr/>
        <a:lstStyle/>
        <a:p>
          <a:endParaRPr lang="ru-RU"/>
        </a:p>
      </dgm:t>
    </dgm:pt>
    <dgm:pt modelId="{CAAA8568-447F-4FA5-83ED-C6660F582418}" type="pres">
      <dgm:prSet presAssocID="{C77BD8DB-9531-4D93-990A-D010C9942B9D}" presName="spacer" presStyleCnt="0"/>
      <dgm:spPr/>
    </dgm:pt>
    <dgm:pt modelId="{98EF5ED6-E96B-4C3A-B7AB-681AC4895F7F}" type="pres">
      <dgm:prSet presAssocID="{4C5F9152-342E-4F3F-9BBC-023A651BF587}" presName="comp" presStyleCnt="0"/>
      <dgm:spPr/>
    </dgm:pt>
    <dgm:pt modelId="{6311B7C5-ABB6-4701-9610-2FFF5914A0E1}" type="pres">
      <dgm:prSet presAssocID="{4C5F9152-342E-4F3F-9BBC-023A651BF587}" presName="box" presStyleLbl="node1" presStyleIdx="2" presStyleCnt="3"/>
      <dgm:spPr/>
      <dgm:t>
        <a:bodyPr/>
        <a:lstStyle/>
        <a:p>
          <a:endParaRPr lang="ru-RU"/>
        </a:p>
      </dgm:t>
    </dgm:pt>
    <dgm:pt modelId="{1E64BA08-614B-4032-B11B-5827C70E5FBD}" type="pres">
      <dgm:prSet presAssocID="{4C5F9152-342E-4F3F-9BBC-023A651BF587}"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l="-10000" r="-10000"/>
          </a:stretch>
        </a:blipFill>
      </dgm:spPr>
    </dgm:pt>
    <dgm:pt modelId="{27DBDBF9-A25F-479F-B321-708C4FC1AB38}" type="pres">
      <dgm:prSet presAssocID="{4C5F9152-342E-4F3F-9BBC-023A651BF587}" presName="text" presStyleLbl="node1" presStyleIdx="2" presStyleCnt="3">
        <dgm:presLayoutVars>
          <dgm:bulletEnabled val="1"/>
        </dgm:presLayoutVars>
      </dgm:prSet>
      <dgm:spPr/>
      <dgm:t>
        <a:bodyPr/>
        <a:lstStyle/>
        <a:p>
          <a:endParaRPr lang="ru-RU"/>
        </a:p>
      </dgm:t>
    </dgm:pt>
  </dgm:ptLst>
  <dgm:cxnLst>
    <dgm:cxn modelId="{D2CDE2F9-9352-4FA2-99A9-698879B7C899}" srcId="{D7549C4E-DD48-404F-8CEE-E4FD7B1EE596}" destId="{95696D91-6856-4DB3-A9B8-9041E424EAA2}" srcOrd="0" destOrd="0" parTransId="{491C54DB-869C-4FFE-B75D-E09A3347A7FE}" sibTransId="{1566E71D-8B02-4D3B-9C54-0FB196B07979}"/>
    <dgm:cxn modelId="{526067E3-3879-43E2-B820-30FE7E59DC61}" type="presOf" srcId="{D7549C4E-DD48-404F-8CEE-E4FD7B1EE596}" destId="{BB5ED684-3B96-4DAD-8658-6D72903CB49B}" srcOrd="0" destOrd="0" presId="urn:microsoft.com/office/officeart/2005/8/layout/vList4#1"/>
    <dgm:cxn modelId="{F1E5743B-4804-4220-BCD1-EEBF3C320994}" srcId="{D7549C4E-DD48-404F-8CEE-E4FD7B1EE596}" destId="{4C5F9152-342E-4F3F-9BBC-023A651BF587}" srcOrd="2" destOrd="0" parTransId="{D21E8F40-5CAC-42D7-B945-20FAE5137079}" sibTransId="{871EACF7-0DA8-43FF-A52B-FA7C86C3054E}"/>
    <dgm:cxn modelId="{8A0C6988-2486-4862-9A17-525910C17332}" type="presOf" srcId="{95696D91-6856-4DB3-A9B8-9041E424EAA2}" destId="{746A429E-B26D-40DA-9FC7-2251AE4C7477}" srcOrd="1" destOrd="0" presId="urn:microsoft.com/office/officeart/2005/8/layout/vList4#1"/>
    <dgm:cxn modelId="{7033D282-12A0-45F3-AF2C-FDF606959F3D}" type="presOf" srcId="{4C5F9152-342E-4F3F-9BBC-023A651BF587}" destId="{6311B7C5-ABB6-4701-9610-2FFF5914A0E1}" srcOrd="0" destOrd="0" presId="urn:microsoft.com/office/officeart/2005/8/layout/vList4#1"/>
    <dgm:cxn modelId="{4EFF59C9-659B-45A5-B75F-F168E671C039}" srcId="{D7549C4E-DD48-404F-8CEE-E4FD7B1EE596}" destId="{AD2AAAF5-C7A0-472B-B3C7-10AFFCA9847D}" srcOrd="1" destOrd="0" parTransId="{B6362F73-B4FF-4D8D-BCDC-11E662154DEC}" sibTransId="{C77BD8DB-9531-4D93-990A-D010C9942B9D}"/>
    <dgm:cxn modelId="{03F600E5-2B23-46FE-A53E-4951BFF5BCED}" type="presOf" srcId="{AD2AAAF5-C7A0-472B-B3C7-10AFFCA9847D}" destId="{2649BDA7-9F3F-4DF9-8972-131F073B1EAC}" srcOrd="1" destOrd="0" presId="urn:microsoft.com/office/officeart/2005/8/layout/vList4#1"/>
    <dgm:cxn modelId="{8671496C-071B-4C2B-9AB9-15833455D066}" type="presOf" srcId="{95696D91-6856-4DB3-A9B8-9041E424EAA2}" destId="{3AD0DF61-F66A-4C62-944F-F8AFBCB0F21B}" srcOrd="0" destOrd="0" presId="urn:microsoft.com/office/officeart/2005/8/layout/vList4#1"/>
    <dgm:cxn modelId="{41F13507-E5EB-4243-8DE6-777225479341}" type="presOf" srcId="{4C5F9152-342E-4F3F-9BBC-023A651BF587}" destId="{27DBDBF9-A25F-479F-B321-708C4FC1AB38}" srcOrd="1" destOrd="0" presId="urn:microsoft.com/office/officeart/2005/8/layout/vList4#1"/>
    <dgm:cxn modelId="{DE52CBB0-F9C7-497D-A463-3C494E0D3ECC}" type="presOf" srcId="{AD2AAAF5-C7A0-472B-B3C7-10AFFCA9847D}" destId="{63FFF7DE-648C-491E-8B6E-288E88709A13}" srcOrd="0" destOrd="0" presId="urn:microsoft.com/office/officeart/2005/8/layout/vList4#1"/>
    <dgm:cxn modelId="{AF8F9118-2830-4A3E-A72C-CFDB3D41B422}" type="presParOf" srcId="{BB5ED684-3B96-4DAD-8658-6D72903CB49B}" destId="{0AB597B2-E8EC-409D-A486-7032DFDF4432}" srcOrd="0" destOrd="0" presId="urn:microsoft.com/office/officeart/2005/8/layout/vList4#1"/>
    <dgm:cxn modelId="{F35F8086-6013-4225-AC9D-7F69B0B468B1}" type="presParOf" srcId="{0AB597B2-E8EC-409D-A486-7032DFDF4432}" destId="{3AD0DF61-F66A-4C62-944F-F8AFBCB0F21B}" srcOrd="0" destOrd="0" presId="urn:microsoft.com/office/officeart/2005/8/layout/vList4#1"/>
    <dgm:cxn modelId="{ACD47A65-6D79-4905-922A-1B8D14CDDDE8}" type="presParOf" srcId="{0AB597B2-E8EC-409D-A486-7032DFDF4432}" destId="{2856B145-8A33-404C-9A88-C1A8F1B32D77}" srcOrd="1" destOrd="0" presId="urn:microsoft.com/office/officeart/2005/8/layout/vList4#1"/>
    <dgm:cxn modelId="{5DC48819-0E0F-49D9-92FA-9AD9698D3D2D}" type="presParOf" srcId="{0AB597B2-E8EC-409D-A486-7032DFDF4432}" destId="{746A429E-B26D-40DA-9FC7-2251AE4C7477}" srcOrd="2" destOrd="0" presId="urn:microsoft.com/office/officeart/2005/8/layout/vList4#1"/>
    <dgm:cxn modelId="{29B0E1D2-239C-4E25-B6CA-DEF6B83E8F50}" type="presParOf" srcId="{BB5ED684-3B96-4DAD-8658-6D72903CB49B}" destId="{4B2270B7-4B20-46E7-AB94-5BC623EEACFB}" srcOrd="1" destOrd="0" presId="urn:microsoft.com/office/officeart/2005/8/layout/vList4#1"/>
    <dgm:cxn modelId="{90E3E82C-72D3-4F48-A4EE-971FE53A4303}" type="presParOf" srcId="{BB5ED684-3B96-4DAD-8658-6D72903CB49B}" destId="{4D3DD3BB-B924-4C62-B6BD-D1FC6B3287D4}" srcOrd="2" destOrd="0" presId="urn:microsoft.com/office/officeart/2005/8/layout/vList4#1"/>
    <dgm:cxn modelId="{806468DE-1284-432C-8C8A-A103667ACCCC}" type="presParOf" srcId="{4D3DD3BB-B924-4C62-B6BD-D1FC6B3287D4}" destId="{63FFF7DE-648C-491E-8B6E-288E88709A13}" srcOrd="0" destOrd="0" presId="urn:microsoft.com/office/officeart/2005/8/layout/vList4#1"/>
    <dgm:cxn modelId="{2E439E61-77D5-40EB-86D7-6C637E8533A3}" type="presParOf" srcId="{4D3DD3BB-B924-4C62-B6BD-D1FC6B3287D4}" destId="{BA474685-BD95-4D98-B7BB-63714AE6B5B4}" srcOrd="1" destOrd="0" presId="urn:microsoft.com/office/officeart/2005/8/layout/vList4#1"/>
    <dgm:cxn modelId="{25869AFB-46C6-409F-A977-8A372480A01E}" type="presParOf" srcId="{4D3DD3BB-B924-4C62-B6BD-D1FC6B3287D4}" destId="{2649BDA7-9F3F-4DF9-8972-131F073B1EAC}" srcOrd="2" destOrd="0" presId="urn:microsoft.com/office/officeart/2005/8/layout/vList4#1"/>
    <dgm:cxn modelId="{D563E3EC-C8D7-4EBC-A610-0567639E3009}" type="presParOf" srcId="{BB5ED684-3B96-4DAD-8658-6D72903CB49B}" destId="{CAAA8568-447F-4FA5-83ED-C6660F582418}" srcOrd="3" destOrd="0" presId="urn:microsoft.com/office/officeart/2005/8/layout/vList4#1"/>
    <dgm:cxn modelId="{7FEAB850-76FF-4C11-A11F-2B8C6143730B}" type="presParOf" srcId="{BB5ED684-3B96-4DAD-8658-6D72903CB49B}" destId="{98EF5ED6-E96B-4C3A-B7AB-681AC4895F7F}" srcOrd="4" destOrd="0" presId="urn:microsoft.com/office/officeart/2005/8/layout/vList4#1"/>
    <dgm:cxn modelId="{8C400EEE-0C8E-41CE-B2E9-C667BC4E0790}" type="presParOf" srcId="{98EF5ED6-E96B-4C3A-B7AB-681AC4895F7F}" destId="{6311B7C5-ABB6-4701-9610-2FFF5914A0E1}" srcOrd="0" destOrd="0" presId="urn:microsoft.com/office/officeart/2005/8/layout/vList4#1"/>
    <dgm:cxn modelId="{BDF0ECB5-3634-4CB7-9AD4-44EF9542B662}" type="presParOf" srcId="{98EF5ED6-E96B-4C3A-B7AB-681AC4895F7F}" destId="{1E64BA08-614B-4032-B11B-5827C70E5FBD}" srcOrd="1" destOrd="0" presId="urn:microsoft.com/office/officeart/2005/8/layout/vList4#1"/>
    <dgm:cxn modelId="{52BDFC7C-4D92-4E85-A678-EE994768EE25}" type="presParOf" srcId="{98EF5ED6-E96B-4C3A-B7AB-681AC4895F7F}" destId="{27DBDBF9-A25F-479F-B321-708C4FC1AB38}" srcOrd="2" destOrd="0" presId="urn:microsoft.com/office/officeart/2005/8/layout/vList4#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7549C4E-DD48-404F-8CEE-E4FD7B1EE596}"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ru-RU"/>
        </a:p>
      </dgm:t>
    </dgm:pt>
    <dgm:pt modelId="{95696D91-6856-4DB3-A9B8-9041E424EAA2}">
      <dgm:prSet phldrT="[Текст]" custT="1"/>
      <dgm:spPr/>
      <dgm:t>
        <a:bodyPr/>
        <a:lstStyle/>
        <a:p>
          <a:r>
            <a:rPr lang="en-US" sz="4000" dirty="0" smtClean="0"/>
            <a:t>rule of law</a:t>
          </a:r>
          <a:endParaRPr lang="ru-RU" sz="4000" dirty="0"/>
        </a:p>
      </dgm:t>
    </dgm:pt>
    <dgm:pt modelId="{491C54DB-869C-4FFE-B75D-E09A3347A7FE}" type="parTrans" cxnId="{D2CDE2F9-9352-4FA2-99A9-698879B7C899}">
      <dgm:prSet/>
      <dgm:spPr/>
      <dgm:t>
        <a:bodyPr/>
        <a:lstStyle/>
        <a:p>
          <a:endParaRPr lang="ru-RU"/>
        </a:p>
      </dgm:t>
    </dgm:pt>
    <dgm:pt modelId="{1566E71D-8B02-4D3B-9C54-0FB196B07979}" type="sibTrans" cxnId="{D2CDE2F9-9352-4FA2-99A9-698879B7C899}">
      <dgm:prSet/>
      <dgm:spPr/>
      <dgm:t>
        <a:bodyPr/>
        <a:lstStyle/>
        <a:p>
          <a:endParaRPr lang="ru-RU"/>
        </a:p>
      </dgm:t>
    </dgm:pt>
    <dgm:pt modelId="{AD2AAAF5-C7A0-472B-B3C7-10AFFCA9847D}">
      <dgm:prSet phldrT="[Текст]" custT="1"/>
      <dgm:spPr/>
      <dgm:t>
        <a:bodyPr/>
        <a:lstStyle/>
        <a:p>
          <a:r>
            <a:rPr lang="en-US" sz="4000" dirty="0" smtClean="0"/>
            <a:t>integrity in the public service</a:t>
          </a:r>
          <a:endParaRPr lang="ru-RU" sz="4000" dirty="0"/>
        </a:p>
      </dgm:t>
    </dgm:pt>
    <dgm:pt modelId="{B6362F73-B4FF-4D8D-BCDC-11E662154DEC}" type="parTrans" cxnId="{4EFF59C9-659B-45A5-B75F-F168E671C039}">
      <dgm:prSet/>
      <dgm:spPr/>
      <dgm:t>
        <a:bodyPr/>
        <a:lstStyle/>
        <a:p>
          <a:endParaRPr lang="ru-RU"/>
        </a:p>
      </dgm:t>
    </dgm:pt>
    <dgm:pt modelId="{C77BD8DB-9531-4D93-990A-D010C9942B9D}" type="sibTrans" cxnId="{4EFF59C9-659B-45A5-B75F-F168E671C039}">
      <dgm:prSet/>
      <dgm:spPr/>
      <dgm:t>
        <a:bodyPr/>
        <a:lstStyle/>
        <a:p>
          <a:endParaRPr lang="ru-RU"/>
        </a:p>
      </dgm:t>
    </dgm:pt>
    <dgm:pt modelId="{4C5F9152-342E-4F3F-9BBC-023A651BF587}">
      <dgm:prSet phldrT="[Текст]" custT="1"/>
      <dgm:spPr/>
      <dgm:t>
        <a:bodyPr/>
        <a:lstStyle/>
        <a:p>
          <a:r>
            <a:rPr lang="en-US" sz="4000" dirty="0" smtClean="0"/>
            <a:t>formation of a negative attitude to corruption</a:t>
          </a:r>
          <a:endParaRPr lang="ru-RU" sz="4000" dirty="0"/>
        </a:p>
      </dgm:t>
    </dgm:pt>
    <dgm:pt modelId="{D21E8F40-5CAC-42D7-B945-20FAE5137079}" type="parTrans" cxnId="{F1E5743B-4804-4220-BCD1-EEBF3C320994}">
      <dgm:prSet/>
      <dgm:spPr/>
      <dgm:t>
        <a:bodyPr/>
        <a:lstStyle/>
        <a:p>
          <a:endParaRPr lang="ru-RU"/>
        </a:p>
      </dgm:t>
    </dgm:pt>
    <dgm:pt modelId="{871EACF7-0DA8-43FF-A52B-FA7C86C3054E}" type="sibTrans" cxnId="{F1E5743B-4804-4220-BCD1-EEBF3C320994}">
      <dgm:prSet/>
      <dgm:spPr/>
      <dgm:t>
        <a:bodyPr/>
        <a:lstStyle/>
        <a:p>
          <a:endParaRPr lang="ru-RU"/>
        </a:p>
      </dgm:t>
    </dgm:pt>
    <dgm:pt modelId="{BB5ED684-3B96-4DAD-8658-6D72903CB49B}" type="pres">
      <dgm:prSet presAssocID="{D7549C4E-DD48-404F-8CEE-E4FD7B1EE596}" presName="linear" presStyleCnt="0">
        <dgm:presLayoutVars>
          <dgm:dir/>
          <dgm:resizeHandles val="exact"/>
        </dgm:presLayoutVars>
      </dgm:prSet>
      <dgm:spPr/>
      <dgm:t>
        <a:bodyPr/>
        <a:lstStyle/>
        <a:p>
          <a:endParaRPr lang="ru-RU"/>
        </a:p>
      </dgm:t>
    </dgm:pt>
    <dgm:pt modelId="{0AB597B2-E8EC-409D-A486-7032DFDF4432}" type="pres">
      <dgm:prSet presAssocID="{95696D91-6856-4DB3-A9B8-9041E424EAA2}" presName="comp" presStyleCnt="0"/>
      <dgm:spPr/>
    </dgm:pt>
    <dgm:pt modelId="{3AD0DF61-F66A-4C62-944F-F8AFBCB0F21B}" type="pres">
      <dgm:prSet presAssocID="{95696D91-6856-4DB3-A9B8-9041E424EAA2}" presName="box" presStyleLbl="node1" presStyleIdx="0" presStyleCnt="3"/>
      <dgm:spPr/>
      <dgm:t>
        <a:bodyPr/>
        <a:lstStyle/>
        <a:p>
          <a:endParaRPr lang="ru-RU"/>
        </a:p>
      </dgm:t>
    </dgm:pt>
    <dgm:pt modelId="{2856B145-8A33-404C-9A88-C1A8F1B32D77}" type="pres">
      <dgm:prSet presAssocID="{95696D91-6856-4DB3-A9B8-9041E424EAA2}" presName="img" presStyleLbl="fgImgPlace1" presStyleIdx="0" presStyleCnt="3"/>
      <dgm:spPr>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1000" r="-1000"/>
          </a:stretch>
        </a:blipFill>
      </dgm:spPr>
    </dgm:pt>
    <dgm:pt modelId="{746A429E-B26D-40DA-9FC7-2251AE4C7477}" type="pres">
      <dgm:prSet presAssocID="{95696D91-6856-4DB3-A9B8-9041E424EAA2}" presName="text" presStyleLbl="node1" presStyleIdx="0" presStyleCnt="3">
        <dgm:presLayoutVars>
          <dgm:bulletEnabled val="1"/>
        </dgm:presLayoutVars>
      </dgm:prSet>
      <dgm:spPr/>
      <dgm:t>
        <a:bodyPr/>
        <a:lstStyle/>
        <a:p>
          <a:endParaRPr lang="ru-RU"/>
        </a:p>
      </dgm:t>
    </dgm:pt>
    <dgm:pt modelId="{4B2270B7-4B20-46E7-AB94-5BC623EEACFB}" type="pres">
      <dgm:prSet presAssocID="{1566E71D-8B02-4D3B-9C54-0FB196B07979}" presName="spacer" presStyleCnt="0"/>
      <dgm:spPr/>
    </dgm:pt>
    <dgm:pt modelId="{4D3DD3BB-B924-4C62-B6BD-D1FC6B3287D4}" type="pres">
      <dgm:prSet presAssocID="{AD2AAAF5-C7A0-472B-B3C7-10AFFCA9847D}" presName="comp" presStyleCnt="0"/>
      <dgm:spPr/>
    </dgm:pt>
    <dgm:pt modelId="{63FFF7DE-648C-491E-8B6E-288E88709A13}" type="pres">
      <dgm:prSet presAssocID="{AD2AAAF5-C7A0-472B-B3C7-10AFFCA9847D}" presName="box" presStyleLbl="node1" presStyleIdx="1" presStyleCnt="3"/>
      <dgm:spPr/>
      <dgm:t>
        <a:bodyPr/>
        <a:lstStyle/>
        <a:p>
          <a:endParaRPr lang="ru-RU"/>
        </a:p>
      </dgm:t>
    </dgm:pt>
    <dgm:pt modelId="{BA474685-BD95-4D98-B7BB-63714AE6B5B4}" type="pres">
      <dgm:prSet presAssocID="{AD2AAAF5-C7A0-472B-B3C7-10AFFCA9847D}"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1000" r="-1000"/>
          </a:stretch>
        </a:blipFill>
      </dgm:spPr>
    </dgm:pt>
    <dgm:pt modelId="{2649BDA7-9F3F-4DF9-8972-131F073B1EAC}" type="pres">
      <dgm:prSet presAssocID="{AD2AAAF5-C7A0-472B-B3C7-10AFFCA9847D}" presName="text" presStyleLbl="node1" presStyleIdx="1" presStyleCnt="3">
        <dgm:presLayoutVars>
          <dgm:bulletEnabled val="1"/>
        </dgm:presLayoutVars>
      </dgm:prSet>
      <dgm:spPr/>
      <dgm:t>
        <a:bodyPr/>
        <a:lstStyle/>
        <a:p>
          <a:endParaRPr lang="ru-RU"/>
        </a:p>
      </dgm:t>
    </dgm:pt>
    <dgm:pt modelId="{CAAA8568-447F-4FA5-83ED-C6660F582418}" type="pres">
      <dgm:prSet presAssocID="{C77BD8DB-9531-4D93-990A-D010C9942B9D}" presName="spacer" presStyleCnt="0"/>
      <dgm:spPr/>
    </dgm:pt>
    <dgm:pt modelId="{98EF5ED6-E96B-4C3A-B7AB-681AC4895F7F}" type="pres">
      <dgm:prSet presAssocID="{4C5F9152-342E-4F3F-9BBC-023A651BF587}" presName="comp" presStyleCnt="0"/>
      <dgm:spPr/>
    </dgm:pt>
    <dgm:pt modelId="{6311B7C5-ABB6-4701-9610-2FFF5914A0E1}" type="pres">
      <dgm:prSet presAssocID="{4C5F9152-342E-4F3F-9BBC-023A651BF587}" presName="box" presStyleLbl="node1" presStyleIdx="2" presStyleCnt="3"/>
      <dgm:spPr/>
      <dgm:t>
        <a:bodyPr/>
        <a:lstStyle/>
        <a:p>
          <a:endParaRPr lang="ru-RU"/>
        </a:p>
      </dgm:t>
    </dgm:pt>
    <dgm:pt modelId="{1E64BA08-614B-4032-B11B-5827C70E5FBD}" type="pres">
      <dgm:prSet presAssocID="{4C5F9152-342E-4F3F-9BBC-023A651BF587}"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l="-10000" r="-10000"/>
          </a:stretch>
        </a:blipFill>
      </dgm:spPr>
    </dgm:pt>
    <dgm:pt modelId="{27DBDBF9-A25F-479F-B321-708C4FC1AB38}" type="pres">
      <dgm:prSet presAssocID="{4C5F9152-342E-4F3F-9BBC-023A651BF587}" presName="text" presStyleLbl="node1" presStyleIdx="2" presStyleCnt="3">
        <dgm:presLayoutVars>
          <dgm:bulletEnabled val="1"/>
        </dgm:presLayoutVars>
      </dgm:prSet>
      <dgm:spPr/>
      <dgm:t>
        <a:bodyPr/>
        <a:lstStyle/>
        <a:p>
          <a:endParaRPr lang="ru-RU"/>
        </a:p>
      </dgm:t>
    </dgm:pt>
  </dgm:ptLst>
  <dgm:cxnLst>
    <dgm:cxn modelId="{D2CDE2F9-9352-4FA2-99A9-698879B7C899}" srcId="{D7549C4E-DD48-404F-8CEE-E4FD7B1EE596}" destId="{95696D91-6856-4DB3-A9B8-9041E424EAA2}" srcOrd="0" destOrd="0" parTransId="{491C54DB-869C-4FFE-B75D-E09A3347A7FE}" sibTransId="{1566E71D-8B02-4D3B-9C54-0FB196B07979}"/>
    <dgm:cxn modelId="{07428A8C-9A90-4525-B405-A85BB2239E33}" type="presOf" srcId="{4C5F9152-342E-4F3F-9BBC-023A651BF587}" destId="{27DBDBF9-A25F-479F-B321-708C4FC1AB38}" srcOrd="1" destOrd="0" presId="urn:microsoft.com/office/officeart/2005/8/layout/vList4#1"/>
    <dgm:cxn modelId="{A29B9514-F45A-484A-839F-605153352203}" type="presOf" srcId="{95696D91-6856-4DB3-A9B8-9041E424EAA2}" destId="{3AD0DF61-F66A-4C62-944F-F8AFBCB0F21B}" srcOrd="0" destOrd="0" presId="urn:microsoft.com/office/officeart/2005/8/layout/vList4#1"/>
    <dgm:cxn modelId="{F1E5743B-4804-4220-BCD1-EEBF3C320994}" srcId="{D7549C4E-DD48-404F-8CEE-E4FD7B1EE596}" destId="{4C5F9152-342E-4F3F-9BBC-023A651BF587}" srcOrd="2" destOrd="0" parTransId="{D21E8F40-5CAC-42D7-B945-20FAE5137079}" sibTransId="{871EACF7-0DA8-43FF-A52B-FA7C86C3054E}"/>
    <dgm:cxn modelId="{B5795C28-902F-4B56-8209-66E364D599F3}" type="presOf" srcId="{D7549C4E-DD48-404F-8CEE-E4FD7B1EE596}" destId="{BB5ED684-3B96-4DAD-8658-6D72903CB49B}" srcOrd="0" destOrd="0" presId="urn:microsoft.com/office/officeart/2005/8/layout/vList4#1"/>
    <dgm:cxn modelId="{2A2FC299-D695-496B-847D-C21001ACBB3B}" type="presOf" srcId="{AD2AAAF5-C7A0-472B-B3C7-10AFFCA9847D}" destId="{63FFF7DE-648C-491E-8B6E-288E88709A13}" srcOrd="0" destOrd="0" presId="urn:microsoft.com/office/officeart/2005/8/layout/vList4#1"/>
    <dgm:cxn modelId="{DDEC504F-2982-4A0C-A836-AD5391BEEA1E}" type="presOf" srcId="{4C5F9152-342E-4F3F-9BBC-023A651BF587}" destId="{6311B7C5-ABB6-4701-9610-2FFF5914A0E1}" srcOrd="0" destOrd="0" presId="urn:microsoft.com/office/officeart/2005/8/layout/vList4#1"/>
    <dgm:cxn modelId="{4EFF59C9-659B-45A5-B75F-F168E671C039}" srcId="{D7549C4E-DD48-404F-8CEE-E4FD7B1EE596}" destId="{AD2AAAF5-C7A0-472B-B3C7-10AFFCA9847D}" srcOrd="1" destOrd="0" parTransId="{B6362F73-B4FF-4D8D-BCDC-11E662154DEC}" sibTransId="{C77BD8DB-9531-4D93-990A-D010C9942B9D}"/>
    <dgm:cxn modelId="{7BC79D8C-E3FD-40A5-90D7-8EEBECA049CE}" type="presOf" srcId="{AD2AAAF5-C7A0-472B-B3C7-10AFFCA9847D}" destId="{2649BDA7-9F3F-4DF9-8972-131F073B1EAC}" srcOrd="1" destOrd="0" presId="urn:microsoft.com/office/officeart/2005/8/layout/vList4#1"/>
    <dgm:cxn modelId="{47738ADC-D53B-4B5F-8AD7-6CB6BA186858}" type="presOf" srcId="{95696D91-6856-4DB3-A9B8-9041E424EAA2}" destId="{746A429E-B26D-40DA-9FC7-2251AE4C7477}" srcOrd="1" destOrd="0" presId="urn:microsoft.com/office/officeart/2005/8/layout/vList4#1"/>
    <dgm:cxn modelId="{AF3E6FBB-FE9A-4397-A4F6-9948CC3D6DD3}" type="presParOf" srcId="{BB5ED684-3B96-4DAD-8658-6D72903CB49B}" destId="{0AB597B2-E8EC-409D-A486-7032DFDF4432}" srcOrd="0" destOrd="0" presId="urn:microsoft.com/office/officeart/2005/8/layout/vList4#1"/>
    <dgm:cxn modelId="{82075B5C-964B-45A1-B5BE-A7E81A0F4D49}" type="presParOf" srcId="{0AB597B2-E8EC-409D-A486-7032DFDF4432}" destId="{3AD0DF61-F66A-4C62-944F-F8AFBCB0F21B}" srcOrd="0" destOrd="0" presId="urn:microsoft.com/office/officeart/2005/8/layout/vList4#1"/>
    <dgm:cxn modelId="{93D8FA63-17B5-42A1-9D1E-D5A16CB520F4}" type="presParOf" srcId="{0AB597B2-E8EC-409D-A486-7032DFDF4432}" destId="{2856B145-8A33-404C-9A88-C1A8F1B32D77}" srcOrd="1" destOrd="0" presId="urn:microsoft.com/office/officeart/2005/8/layout/vList4#1"/>
    <dgm:cxn modelId="{EE2B4B91-DEE3-458A-9C8B-E3EDAB99E4CB}" type="presParOf" srcId="{0AB597B2-E8EC-409D-A486-7032DFDF4432}" destId="{746A429E-B26D-40DA-9FC7-2251AE4C7477}" srcOrd="2" destOrd="0" presId="urn:microsoft.com/office/officeart/2005/8/layout/vList4#1"/>
    <dgm:cxn modelId="{28F1BD2D-9E77-4329-B27C-031C09C7CA0D}" type="presParOf" srcId="{BB5ED684-3B96-4DAD-8658-6D72903CB49B}" destId="{4B2270B7-4B20-46E7-AB94-5BC623EEACFB}" srcOrd="1" destOrd="0" presId="urn:microsoft.com/office/officeart/2005/8/layout/vList4#1"/>
    <dgm:cxn modelId="{4BC671F9-B20A-49BB-874C-FCED48358AF3}" type="presParOf" srcId="{BB5ED684-3B96-4DAD-8658-6D72903CB49B}" destId="{4D3DD3BB-B924-4C62-B6BD-D1FC6B3287D4}" srcOrd="2" destOrd="0" presId="urn:microsoft.com/office/officeart/2005/8/layout/vList4#1"/>
    <dgm:cxn modelId="{4CAE54E4-67BF-4946-A2C4-C1C35DF7FFAC}" type="presParOf" srcId="{4D3DD3BB-B924-4C62-B6BD-D1FC6B3287D4}" destId="{63FFF7DE-648C-491E-8B6E-288E88709A13}" srcOrd="0" destOrd="0" presId="urn:microsoft.com/office/officeart/2005/8/layout/vList4#1"/>
    <dgm:cxn modelId="{57D1BCDC-E323-4B28-9FCD-7B859C2CFB8B}" type="presParOf" srcId="{4D3DD3BB-B924-4C62-B6BD-D1FC6B3287D4}" destId="{BA474685-BD95-4D98-B7BB-63714AE6B5B4}" srcOrd="1" destOrd="0" presId="urn:microsoft.com/office/officeart/2005/8/layout/vList4#1"/>
    <dgm:cxn modelId="{279A3D81-0E46-41DD-B564-4E2E5BBB3B7D}" type="presParOf" srcId="{4D3DD3BB-B924-4C62-B6BD-D1FC6B3287D4}" destId="{2649BDA7-9F3F-4DF9-8972-131F073B1EAC}" srcOrd="2" destOrd="0" presId="urn:microsoft.com/office/officeart/2005/8/layout/vList4#1"/>
    <dgm:cxn modelId="{DA4F996C-9305-4DAF-941B-758124E054B5}" type="presParOf" srcId="{BB5ED684-3B96-4DAD-8658-6D72903CB49B}" destId="{CAAA8568-447F-4FA5-83ED-C6660F582418}" srcOrd="3" destOrd="0" presId="urn:microsoft.com/office/officeart/2005/8/layout/vList4#1"/>
    <dgm:cxn modelId="{196B65F1-49D3-4961-B9AA-A7276F9EA06F}" type="presParOf" srcId="{BB5ED684-3B96-4DAD-8658-6D72903CB49B}" destId="{98EF5ED6-E96B-4C3A-B7AB-681AC4895F7F}" srcOrd="4" destOrd="0" presId="urn:microsoft.com/office/officeart/2005/8/layout/vList4#1"/>
    <dgm:cxn modelId="{E81A066A-69ED-4758-9E9F-51DCE2DB9126}" type="presParOf" srcId="{98EF5ED6-E96B-4C3A-B7AB-681AC4895F7F}" destId="{6311B7C5-ABB6-4701-9610-2FFF5914A0E1}" srcOrd="0" destOrd="0" presId="urn:microsoft.com/office/officeart/2005/8/layout/vList4#1"/>
    <dgm:cxn modelId="{B2C301A0-ACBB-4103-AED0-0E2F686442AB}" type="presParOf" srcId="{98EF5ED6-E96B-4C3A-B7AB-681AC4895F7F}" destId="{1E64BA08-614B-4032-B11B-5827C70E5FBD}" srcOrd="1" destOrd="0" presId="urn:microsoft.com/office/officeart/2005/8/layout/vList4#1"/>
    <dgm:cxn modelId="{FF72A5FB-EDEB-4F9A-81F4-FEB0417AD827}" type="presParOf" srcId="{98EF5ED6-E96B-4C3A-B7AB-681AC4895F7F}" destId="{27DBDBF9-A25F-479F-B321-708C4FC1AB38}" srcOrd="2" destOrd="0" presId="urn:microsoft.com/office/officeart/2005/8/layout/vList4#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7549C4E-DD48-404F-8CEE-E4FD7B1EE596}"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ru-RU"/>
        </a:p>
      </dgm:t>
    </dgm:pt>
    <dgm:pt modelId="{95696D91-6856-4DB3-A9B8-9041E424EAA2}">
      <dgm:prSet phldrT="[Текст]" custT="1"/>
      <dgm:spPr/>
      <dgm:t>
        <a:bodyPr/>
        <a:lstStyle/>
        <a:p>
          <a:r>
            <a:rPr lang="uk-UA" sz="4000" dirty="0" smtClean="0"/>
            <a:t>невідворотності покарання </a:t>
          </a:r>
          <a:endParaRPr lang="ru-RU" sz="4000" dirty="0"/>
        </a:p>
      </dgm:t>
    </dgm:pt>
    <dgm:pt modelId="{491C54DB-869C-4FFE-B75D-E09A3347A7FE}" type="parTrans" cxnId="{D2CDE2F9-9352-4FA2-99A9-698879B7C899}">
      <dgm:prSet/>
      <dgm:spPr/>
      <dgm:t>
        <a:bodyPr/>
        <a:lstStyle/>
        <a:p>
          <a:endParaRPr lang="ru-RU"/>
        </a:p>
      </dgm:t>
    </dgm:pt>
    <dgm:pt modelId="{1566E71D-8B02-4D3B-9C54-0FB196B07979}" type="sibTrans" cxnId="{D2CDE2F9-9352-4FA2-99A9-698879B7C899}">
      <dgm:prSet/>
      <dgm:spPr/>
      <dgm:t>
        <a:bodyPr/>
        <a:lstStyle/>
        <a:p>
          <a:endParaRPr lang="ru-RU"/>
        </a:p>
      </dgm:t>
    </dgm:pt>
    <dgm:pt modelId="{AD2AAAF5-C7A0-472B-B3C7-10AFFCA9847D}">
      <dgm:prSet phldrT="[Текст]" custT="1"/>
      <dgm:spPr/>
      <dgm:t>
        <a:bodyPr/>
        <a:lstStyle/>
        <a:p>
          <a:r>
            <a:rPr lang="uk-UA" sz="4000" dirty="0" smtClean="0"/>
            <a:t>ефективності та законності використання бюджетних коштів</a:t>
          </a:r>
          <a:endParaRPr lang="ru-RU" sz="4000" dirty="0"/>
        </a:p>
      </dgm:t>
    </dgm:pt>
    <dgm:pt modelId="{B6362F73-B4FF-4D8D-BCDC-11E662154DEC}" type="parTrans" cxnId="{4EFF59C9-659B-45A5-B75F-F168E671C039}">
      <dgm:prSet/>
      <dgm:spPr/>
      <dgm:t>
        <a:bodyPr/>
        <a:lstStyle/>
        <a:p>
          <a:endParaRPr lang="ru-RU"/>
        </a:p>
      </dgm:t>
    </dgm:pt>
    <dgm:pt modelId="{C77BD8DB-9531-4D93-990A-D010C9942B9D}" type="sibTrans" cxnId="{4EFF59C9-659B-45A5-B75F-F168E671C039}">
      <dgm:prSet/>
      <dgm:spPr/>
      <dgm:t>
        <a:bodyPr/>
        <a:lstStyle/>
        <a:p>
          <a:endParaRPr lang="ru-RU"/>
        </a:p>
      </dgm:t>
    </dgm:pt>
    <dgm:pt modelId="{4C5F9152-342E-4F3F-9BBC-023A651BF587}">
      <dgm:prSet phldrT="[Текст]" custT="1"/>
      <dgm:spPr/>
      <dgm:t>
        <a:bodyPr/>
        <a:lstStyle/>
        <a:p>
          <a:r>
            <a:rPr lang="uk-UA" sz="4000" dirty="0" smtClean="0"/>
            <a:t>прозорості та відкритості діяльності</a:t>
          </a:r>
          <a:endParaRPr lang="ru-RU" sz="4000" dirty="0"/>
        </a:p>
      </dgm:t>
    </dgm:pt>
    <dgm:pt modelId="{D21E8F40-5CAC-42D7-B945-20FAE5137079}" type="parTrans" cxnId="{F1E5743B-4804-4220-BCD1-EEBF3C320994}">
      <dgm:prSet/>
      <dgm:spPr/>
      <dgm:t>
        <a:bodyPr/>
        <a:lstStyle/>
        <a:p>
          <a:endParaRPr lang="ru-RU"/>
        </a:p>
      </dgm:t>
    </dgm:pt>
    <dgm:pt modelId="{871EACF7-0DA8-43FF-A52B-FA7C86C3054E}" type="sibTrans" cxnId="{F1E5743B-4804-4220-BCD1-EEBF3C320994}">
      <dgm:prSet/>
      <dgm:spPr/>
      <dgm:t>
        <a:bodyPr/>
        <a:lstStyle/>
        <a:p>
          <a:endParaRPr lang="ru-RU"/>
        </a:p>
      </dgm:t>
    </dgm:pt>
    <dgm:pt modelId="{BB5ED684-3B96-4DAD-8658-6D72903CB49B}" type="pres">
      <dgm:prSet presAssocID="{D7549C4E-DD48-404F-8CEE-E4FD7B1EE596}" presName="linear" presStyleCnt="0">
        <dgm:presLayoutVars>
          <dgm:dir/>
          <dgm:resizeHandles val="exact"/>
        </dgm:presLayoutVars>
      </dgm:prSet>
      <dgm:spPr/>
      <dgm:t>
        <a:bodyPr/>
        <a:lstStyle/>
        <a:p>
          <a:endParaRPr lang="ru-RU"/>
        </a:p>
      </dgm:t>
    </dgm:pt>
    <dgm:pt modelId="{0AB597B2-E8EC-409D-A486-7032DFDF4432}" type="pres">
      <dgm:prSet presAssocID="{95696D91-6856-4DB3-A9B8-9041E424EAA2}" presName="comp" presStyleCnt="0"/>
      <dgm:spPr/>
    </dgm:pt>
    <dgm:pt modelId="{3AD0DF61-F66A-4C62-944F-F8AFBCB0F21B}" type="pres">
      <dgm:prSet presAssocID="{95696D91-6856-4DB3-A9B8-9041E424EAA2}" presName="box" presStyleLbl="node1" presStyleIdx="0" presStyleCnt="3"/>
      <dgm:spPr/>
      <dgm:t>
        <a:bodyPr/>
        <a:lstStyle/>
        <a:p>
          <a:endParaRPr lang="ru-RU"/>
        </a:p>
      </dgm:t>
    </dgm:pt>
    <dgm:pt modelId="{2856B145-8A33-404C-9A88-C1A8F1B32D77}" type="pres">
      <dgm:prSet presAssocID="{95696D91-6856-4DB3-A9B8-9041E424EAA2}" presName="img" presStyleLbl="fgImgPlace1" presStyleIdx="0" presStyleCnt="3"/>
      <dgm:spPr>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1000" r="-1000"/>
          </a:stretch>
        </a:blipFill>
      </dgm:spPr>
    </dgm:pt>
    <dgm:pt modelId="{746A429E-B26D-40DA-9FC7-2251AE4C7477}" type="pres">
      <dgm:prSet presAssocID="{95696D91-6856-4DB3-A9B8-9041E424EAA2}" presName="text" presStyleLbl="node1" presStyleIdx="0" presStyleCnt="3">
        <dgm:presLayoutVars>
          <dgm:bulletEnabled val="1"/>
        </dgm:presLayoutVars>
      </dgm:prSet>
      <dgm:spPr/>
      <dgm:t>
        <a:bodyPr/>
        <a:lstStyle/>
        <a:p>
          <a:endParaRPr lang="ru-RU"/>
        </a:p>
      </dgm:t>
    </dgm:pt>
    <dgm:pt modelId="{4B2270B7-4B20-46E7-AB94-5BC623EEACFB}" type="pres">
      <dgm:prSet presAssocID="{1566E71D-8B02-4D3B-9C54-0FB196B07979}" presName="spacer" presStyleCnt="0"/>
      <dgm:spPr/>
    </dgm:pt>
    <dgm:pt modelId="{4D3DD3BB-B924-4C62-B6BD-D1FC6B3287D4}" type="pres">
      <dgm:prSet presAssocID="{AD2AAAF5-C7A0-472B-B3C7-10AFFCA9847D}" presName="comp" presStyleCnt="0"/>
      <dgm:spPr/>
    </dgm:pt>
    <dgm:pt modelId="{63FFF7DE-648C-491E-8B6E-288E88709A13}" type="pres">
      <dgm:prSet presAssocID="{AD2AAAF5-C7A0-472B-B3C7-10AFFCA9847D}" presName="box" presStyleLbl="node1" presStyleIdx="1" presStyleCnt="3"/>
      <dgm:spPr/>
      <dgm:t>
        <a:bodyPr/>
        <a:lstStyle/>
        <a:p>
          <a:endParaRPr lang="ru-RU"/>
        </a:p>
      </dgm:t>
    </dgm:pt>
    <dgm:pt modelId="{BA474685-BD95-4D98-B7BB-63714AE6B5B4}" type="pres">
      <dgm:prSet presAssocID="{AD2AAAF5-C7A0-472B-B3C7-10AFFCA9847D}"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18000" r="-18000"/>
          </a:stretch>
        </a:blipFill>
      </dgm:spPr>
    </dgm:pt>
    <dgm:pt modelId="{2649BDA7-9F3F-4DF9-8972-131F073B1EAC}" type="pres">
      <dgm:prSet presAssocID="{AD2AAAF5-C7A0-472B-B3C7-10AFFCA9847D}" presName="text" presStyleLbl="node1" presStyleIdx="1" presStyleCnt="3">
        <dgm:presLayoutVars>
          <dgm:bulletEnabled val="1"/>
        </dgm:presLayoutVars>
      </dgm:prSet>
      <dgm:spPr/>
      <dgm:t>
        <a:bodyPr/>
        <a:lstStyle/>
        <a:p>
          <a:endParaRPr lang="ru-RU"/>
        </a:p>
      </dgm:t>
    </dgm:pt>
    <dgm:pt modelId="{CAAA8568-447F-4FA5-83ED-C6660F582418}" type="pres">
      <dgm:prSet presAssocID="{C77BD8DB-9531-4D93-990A-D010C9942B9D}" presName="spacer" presStyleCnt="0"/>
      <dgm:spPr/>
    </dgm:pt>
    <dgm:pt modelId="{98EF5ED6-E96B-4C3A-B7AB-681AC4895F7F}" type="pres">
      <dgm:prSet presAssocID="{4C5F9152-342E-4F3F-9BBC-023A651BF587}" presName="comp" presStyleCnt="0"/>
      <dgm:spPr/>
    </dgm:pt>
    <dgm:pt modelId="{6311B7C5-ABB6-4701-9610-2FFF5914A0E1}" type="pres">
      <dgm:prSet presAssocID="{4C5F9152-342E-4F3F-9BBC-023A651BF587}" presName="box" presStyleLbl="node1" presStyleIdx="2" presStyleCnt="3"/>
      <dgm:spPr/>
      <dgm:t>
        <a:bodyPr/>
        <a:lstStyle/>
        <a:p>
          <a:endParaRPr lang="ru-RU"/>
        </a:p>
      </dgm:t>
    </dgm:pt>
    <dgm:pt modelId="{1E64BA08-614B-4032-B11B-5827C70E5FBD}" type="pres">
      <dgm:prSet presAssocID="{4C5F9152-342E-4F3F-9BBC-023A651BF587}" presName="img" presStyleLbl="fgImgPlace1" presStyleIdx="2" presStyleCnt="3"/>
      <dgm:spPr>
        <a:blipFill>
          <a:blip xmlns:r="http://schemas.openxmlformats.org/officeDocument/2006/relationships" r:embed="rId3" cstate="hqprint">
            <a:extLst>
              <a:ext uri="{28A0092B-C50C-407E-A947-70E740481C1C}">
                <a14:useLocalDpi xmlns:a14="http://schemas.microsoft.com/office/drawing/2010/main" xmlns="" val="0"/>
              </a:ext>
            </a:extLst>
          </a:blip>
          <a:srcRect/>
          <a:stretch>
            <a:fillRect l="-18000" r="-18000"/>
          </a:stretch>
        </a:blipFill>
      </dgm:spPr>
    </dgm:pt>
    <dgm:pt modelId="{27DBDBF9-A25F-479F-B321-708C4FC1AB38}" type="pres">
      <dgm:prSet presAssocID="{4C5F9152-342E-4F3F-9BBC-023A651BF587}" presName="text" presStyleLbl="node1" presStyleIdx="2" presStyleCnt="3">
        <dgm:presLayoutVars>
          <dgm:bulletEnabled val="1"/>
        </dgm:presLayoutVars>
      </dgm:prSet>
      <dgm:spPr/>
      <dgm:t>
        <a:bodyPr/>
        <a:lstStyle/>
        <a:p>
          <a:endParaRPr lang="ru-RU"/>
        </a:p>
      </dgm:t>
    </dgm:pt>
  </dgm:ptLst>
  <dgm:cxnLst>
    <dgm:cxn modelId="{D2CDE2F9-9352-4FA2-99A9-698879B7C899}" srcId="{D7549C4E-DD48-404F-8CEE-E4FD7B1EE596}" destId="{95696D91-6856-4DB3-A9B8-9041E424EAA2}" srcOrd="0" destOrd="0" parTransId="{491C54DB-869C-4FFE-B75D-E09A3347A7FE}" sibTransId="{1566E71D-8B02-4D3B-9C54-0FB196B07979}"/>
    <dgm:cxn modelId="{F1E5743B-4804-4220-BCD1-EEBF3C320994}" srcId="{D7549C4E-DD48-404F-8CEE-E4FD7B1EE596}" destId="{4C5F9152-342E-4F3F-9BBC-023A651BF587}" srcOrd="2" destOrd="0" parTransId="{D21E8F40-5CAC-42D7-B945-20FAE5137079}" sibTransId="{871EACF7-0DA8-43FF-A52B-FA7C86C3054E}"/>
    <dgm:cxn modelId="{AF372341-4DAD-4F66-9F6E-90547C3B6249}" type="presOf" srcId="{4C5F9152-342E-4F3F-9BBC-023A651BF587}" destId="{6311B7C5-ABB6-4701-9610-2FFF5914A0E1}" srcOrd="0" destOrd="0" presId="urn:microsoft.com/office/officeart/2005/8/layout/vList4#2"/>
    <dgm:cxn modelId="{0A8DFAB5-3AF4-40C8-831D-A078E2202591}" type="presOf" srcId="{AD2AAAF5-C7A0-472B-B3C7-10AFFCA9847D}" destId="{63FFF7DE-648C-491E-8B6E-288E88709A13}" srcOrd="0" destOrd="0" presId="urn:microsoft.com/office/officeart/2005/8/layout/vList4#2"/>
    <dgm:cxn modelId="{658497C9-D603-4989-A101-52B14297E002}" type="presOf" srcId="{4C5F9152-342E-4F3F-9BBC-023A651BF587}" destId="{27DBDBF9-A25F-479F-B321-708C4FC1AB38}" srcOrd="1" destOrd="0" presId="urn:microsoft.com/office/officeart/2005/8/layout/vList4#2"/>
    <dgm:cxn modelId="{4EFF59C9-659B-45A5-B75F-F168E671C039}" srcId="{D7549C4E-DD48-404F-8CEE-E4FD7B1EE596}" destId="{AD2AAAF5-C7A0-472B-B3C7-10AFFCA9847D}" srcOrd="1" destOrd="0" parTransId="{B6362F73-B4FF-4D8D-BCDC-11E662154DEC}" sibTransId="{C77BD8DB-9531-4D93-990A-D010C9942B9D}"/>
    <dgm:cxn modelId="{60CF289D-846C-426B-A753-BC4712A11423}" type="presOf" srcId="{95696D91-6856-4DB3-A9B8-9041E424EAA2}" destId="{746A429E-B26D-40DA-9FC7-2251AE4C7477}" srcOrd="1" destOrd="0" presId="urn:microsoft.com/office/officeart/2005/8/layout/vList4#2"/>
    <dgm:cxn modelId="{5CB01323-0659-437A-AA4A-B08D433E84C7}" type="presOf" srcId="{95696D91-6856-4DB3-A9B8-9041E424EAA2}" destId="{3AD0DF61-F66A-4C62-944F-F8AFBCB0F21B}" srcOrd="0" destOrd="0" presId="urn:microsoft.com/office/officeart/2005/8/layout/vList4#2"/>
    <dgm:cxn modelId="{470B6D74-B1AD-4B75-A04B-3F6B517795D8}" type="presOf" srcId="{D7549C4E-DD48-404F-8CEE-E4FD7B1EE596}" destId="{BB5ED684-3B96-4DAD-8658-6D72903CB49B}" srcOrd="0" destOrd="0" presId="urn:microsoft.com/office/officeart/2005/8/layout/vList4#2"/>
    <dgm:cxn modelId="{7B3776B0-7B00-485C-9C60-86E9296911F0}" type="presOf" srcId="{AD2AAAF5-C7A0-472B-B3C7-10AFFCA9847D}" destId="{2649BDA7-9F3F-4DF9-8972-131F073B1EAC}" srcOrd="1" destOrd="0" presId="urn:microsoft.com/office/officeart/2005/8/layout/vList4#2"/>
    <dgm:cxn modelId="{9E9B26D8-49C1-4575-82F5-0E43014DEA7A}" type="presParOf" srcId="{BB5ED684-3B96-4DAD-8658-6D72903CB49B}" destId="{0AB597B2-E8EC-409D-A486-7032DFDF4432}" srcOrd="0" destOrd="0" presId="urn:microsoft.com/office/officeart/2005/8/layout/vList4#2"/>
    <dgm:cxn modelId="{F23D006B-B44F-4D2F-89C4-39715D26850A}" type="presParOf" srcId="{0AB597B2-E8EC-409D-A486-7032DFDF4432}" destId="{3AD0DF61-F66A-4C62-944F-F8AFBCB0F21B}" srcOrd="0" destOrd="0" presId="urn:microsoft.com/office/officeart/2005/8/layout/vList4#2"/>
    <dgm:cxn modelId="{C1200F56-46C4-4EF1-92C1-7B9E81268DB5}" type="presParOf" srcId="{0AB597B2-E8EC-409D-A486-7032DFDF4432}" destId="{2856B145-8A33-404C-9A88-C1A8F1B32D77}" srcOrd="1" destOrd="0" presId="urn:microsoft.com/office/officeart/2005/8/layout/vList4#2"/>
    <dgm:cxn modelId="{73F5ABAA-39FC-43BC-B639-6B2AA0867545}" type="presParOf" srcId="{0AB597B2-E8EC-409D-A486-7032DFDF4432}" destId="{746A429E-B26D-40DA-9FC7-2251AE4C7477}" srcOrd="2" destOrd="0" presId="urn:microsoft.com/office/officeart/2005/8/layout/vList4#2"/>
    <dgm:cxn modelId="{17272019-7719-4DA5-A6E4-8193A348C87E}" type="presParOf" srcId="{BB5ED684-3B96-4DAD-8658-6D72903CB49B}" destId="{4B2270B7-4B20-46E7-AB94-5BC623EEACFB}" srcOrd="1" destOrd="0" presId="urn:microsoft.com/office/officeart/2005/8/layout/vList4#2"/>
    <dgm:cxn modelId="{B4F2C5E0-A04B-4CFF-8C74-1D9A57A9B834}" type="presParOf" srcId="{BB5ED684-3B96-4DAD-8658-6D72903CB49B}" destId="{4D3DD3BB-B924-4C62-B6BD-D1FC6B3287D4}" srcOrd="2" destOrd="0" presId="urn:microsoft.com/office/officeart/2005/8/layout/vList4#2"/>
    <dgm:cxn modelId="{31A7FED5-E215-476C-A64F-61FFDF805DAB}" type="presParOf" srcId="{4D3DD3BB-B924-4C62-B6BD-D1FC6B3287D4}" destId="{63FFF7DE-648C-491E-8B6E-288E88709A13}" srcOrd="0" destOrd="0" presId="urn:microsoft.com/office/officeart/2005/8/layout/vList4#2"/>
    <dgm:cxn modelId="{8A502AA9-0DB7-4D89-99D7-2A0219B67595}" type="presParOf" srcId="{4D3DD3BB-B924-4C62-B6BD-D1FC6B3287D4}" destId="{BA474685-BD95-4D98-B7BB-63714AE6B5B4}" srcOrd="1" destOrd="0" presId="urn:microsoft.com/office/officeart/2005/8/layout/vList4#2"/>
    <dgm:cxn modelId="{3FA568B8-4242-407E-A4AE-91D7FED0AFAE}" type="presParOf" srcId="{4D3DD3BB-B924-4C62-B6BD-D1FC6B3287D4}" destId="{2649BDA7-9F3F-4DF9-8972-131F073B1EAC}" srcOrd="2" destOrd="0" presId="urn:microsoft.com/office/officeart/2005/8/layout/vList4#2"/>
    <dgm:cxn modelId="{C340DB63-C2EA-442A-ADB6-8DB43BD30C10}" type="presParOf" srcId="{BB5ED684-3B96-4DAD-8658-6D72903CB49B}" destId="{CAAA8568-447F-4FA5-83ED-C6660F582418}" srcOrd="3" destOrd="0" presId="urn:microsoft.com/office/officeart/2005/8/layout/vList4#2"/>
    <dgm:cxn modelId="{718E1AD8-A43B-4450-BACB-A39AB8CE55BD}" type="presParOf" srcId="{BB5ED684-3B96-4DAD-8658-6D72903CB49B}" destId="{98EF5ED6-E96B-4C3A-B7AB-681AC4895F7F}" srcOrd="4" destOrd="0" presId="urn:microsoft.com/office/officeart/2005/8/layout/vList4#2"/>
    <dgm:cxn modelId="{30240B93-2B41-4CC8-B6B5-1D2F1DDDFAC3}" type="presParOf" srcId="{98EF5ED6-E96B-4C3A-B7AB-681AC4895F7F}" destId="{6311B7C5-ABB6-4701-9610-2FFF5914A0E1}" srcOrd="0" destOrd="0" presId="urn:microsoft.com/office/officeart/2005/8/layout/vList4#2"/>
    <dgm:cxn modelId="{891BA6A2-1693-4EF0-8D3E-9C95CEFD18FE}" type="presParOf" srcId="{98EF5ED6-E96B-4C3A-B7AB-681AC4895F7F}" destId="{1E64BA08-614B-4032-B11B-5827C70E5FBD}" srcOrd="1" destOrd="0" presId="urn:microsoft.com/office/officeart/2005/8/layout/vList4#2"/>
    <dgm:cxn modelId="{B90E1EF3-EC39-4CA4-B8BE-E61A7980FA1F}" type="presParOf" srcId="{98EF5ED6-E96B-4C3A-B7AB-681AC4895F7F}" destId="{27DBDBF9-A25F-479F-B321-708C4FC1AB38}" srcOrd="2" destOrd="0" presId="urn:microsoft.com/office/officeart/2005/8/layout/vList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7549C4E-DD48-404F-8CEE-E4FD7B1EE596}"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ru-RU"/>
        </a:p>
      </dgm:t>
    </dgm:pt>
    <dgm:pt modelId="{95696D91-6856-4DB3-A9B8-9041E424EAA2}">
      <dgm:prSet phldrT="[Текст]" custT="1"/>
      <dgm:spPr/>
      <dgm:t>
        <a:bodyPr/>
        <a:lstStyle/>
        <a:p>
          <a:r>
            <a:rPr lang="en-US" sz="4000" dirty="0" smtClean="0"/>
            <a:t>the inevitability of punishment</a:t>
          </a:r>
          <a:endParaRPr lang="ru-RU" sz="4000" dirty="0"/>
        </a:p>
      </dgm:t>
    </dgm:pt>
    <dgm:pt modelId="{491C54DB-869C-4FFE-B75D-E09A3347A7FE}" type="parTrans" cxnId="{D2CDE2F9-9352-4FA2-99A9-698879B7C899}">
      <dgm:prSet/>
      <dgm:spPr/>
      <dgm:t>
        <a:bodyPr/>
        <a:lstStyle/>
        <a:p>
          <a:endParaRPr lang="ru-RU"/>
        </a:p>
      </dgm:t>
    </dgm:pt>
    <dgm:pt modelId="{1566E71D-8B02-4D3B-9C54-0FB196B07979}" type="sibTrans" cxnId="{D2CDE2F9-9352-4FA2-99A9-698879B7C899}">
      <dgm:prSet/>
      <dgm:spPr/>
      <dgm:t>
        <a:bodyPr/>
        <a:lstStyle/>
        <a:p>
          <a:endParaRPr lang="ru-RU"/>
        </a:p>
      </dgm:t>
    </dgm:pt>
    <dgm:pt modelId="{AD2AAAF5-C7A0-472B-B3C7-10AFFCA9847D}">
      <dgm:prSet phldrT="[Текст]" custT="1"/>
      <dgm:spPr/>
      <dgm:t>
        <a:bodyPr/>
        <a:lstStyle/>
        <a:p>
          <a:r>
            <a:rPr lang="en-US" sz="4000" dirty="0" smtClean="0"/>
            <a:t>efficiency and legality of the use of budget funds</a:t>
          </a:r>
          <a:endParaRPr lang="ru-RU" sz="4000" dirty="0"/>
        </a:p>
      </dgm:t>
    </dgm:pt>
    <dgm:pt modelId="{B6362F73-B4FF-4D8D-BCDC-11E662154DEC}" type="parTrans" cxnId="{4EFF59C9-659B-45A5-B75F-F168E671C039}">
      <dgm:prSet/>
      <dgm:spPr/>
      <dgm:t>
        <a:bodyPr/>
        <a:lstStyle/>
        <a:p>
          <a:endParaRPr lang="ru-RU"/>
        </a:p>
      </dgm:t>
    </dgm:pt>
    <dgm:pt modelId="{C77BD8DB-9531-4D93-990A-D010C9942B9D}" type="sibTrans" cxnId="{4EFF59C9-659B-45A5-B75F-F168E671C039}">
      <dgm:prSet/>
      <dgm:spPr/>
      <dgm:t>
        <a:bodyPr/>
        <a:lstStyle/>
        <a:p>
          <a:endParaRPr lang="ru-RU"/>
        </a:p>
      </dgm:t>
    </dgm:pt>
    <dgm:pt modelId="{4C5F9152-342E-4F3F-9BBC-023A651BF587}">
      <dgm:prSet phldrT="[Текст]" custT="1"/>
      <dgm:spPr/>
      <dgm:t>
        <a:bodyPr/>
        <a:lstStyle/>
        <a:p>
          <a:r>
            <a:rPr lang="en-US" sz="4000" dirty="0" smtClean="0"/>
            <a:t>transparency and openness of activity</a:t>
          </a:r>
          <a:endParaRPr lang="ru-RU" sz="4000" dirty="0"/>
        </a:p>
      </dgm:t>
    </dgm:pt>
    <dgm:pt modelId="{D21E8F40-5CAC-42D7-B945-20FAE5137079}" type="parTrans" cxnId="{F1E5743B-4804-4220-BCD1-EEBF3C320994}">
      <dgm:prSet/>
      <dgm:spPr/>
      <dgm:t>
        <a:bodyPr/>
        <a:lstStyle/>
        <a:p>
          <a:endParaRPr lang="ru-RU"/>
        </a:p>
      </dgm:t>
    </dgm:pt>
    <dgm:pt modelId="{871EACF7-0DA8-43FF-A52B-FA7C86C3054E}" type="sibTrans" cxnId="{F1E5743B-4804-4220-BCD1-EEBF3C320994}">
      <dgm:prSet/>
      <dgm:spPr/>
      <dgm:t>
        <a:bodyPr/>
        <a:lstStyle/>
        <a:p>
          <a:endParaRPr lang="ru-RU"/>
        </a:p>
      </dgm:t>
    </dgm:pt>
    <dgm:pt modelId="{BB5ED684-3B96-4DAD-8658-6D72903CB49B}" type="pres">
      <dgm:prSet presAssocID="{D7549C4E-DD48-404F-8CEE-E4FD7B1EE596}" presName="linear" presStyleCnt="0">
        <dgm:presLayoutVars>
          <dgm:dir/>
          <dgm:resizeHandles val="exact"/>
        </dgm:presLayoutVars>
      </dgm:prSet>
      <dgm:spPr/>
      <dgm:t>
        <a:bodyPr/>
        <a:lstStyle/>
        <a:p>
          <a:endParaRPr lang="ru-RU"/>
        </a:p>
      </dgm:t>
    </dgm:pt>
    <dgm:pt modelId="{0AB597B2-E8EC-409D-A486-7032DFDF4432}" type="pres">
      <dgm:prSet presAssocID="{95696D91-6856-4DB3-A9B8-9041E424EAA2}" presName="comp" presStyleCnt="0"/>
      <dgm:spPr/>
    </dgm:pt>
    <dgm:pt modelId="{3AD0DF61-F66A-4C62-944F-F8AFBCB0F21B}" type="pres">
      <dgm:prSet presAssocID="{95696D91-6856-4DB3-A9B8-9041E424EAA2}" presName="box" presStyleLbl="node1" presStyleIdx="0" presStyleCnt="3" custLinFactNeighborX="475"/>
      <dgm:spPr/>
      <dgm:t>
        <a:bodyPr/>
        <a:lstStyle/>
        <a:p>
          <a:endParaRPr lang="ru-RU"/>
        </a:p>
      </dgm:t>
    </dgm:pt>
    <dgm:pt modelId="{2856B145-8A33-404C-9A88-C1A8F1B32D77}" type="pres">
      <dgm:prSet presAssocID="{95696D91-6856-4DB3-A9B8-9041E424EAA2}" presName="img" presStyleLbl="fgImgPlace1" presStyleIdx="0" presStyleCnt="3"/>
      <dgm:spPr>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1000" r="-1000"/>
          </a:stretch>
        </a:blipFill>
      </dgm:spPr>
    </dgm:pt>
    <dgm:pt modelId="{746A429E-B26D-40DA-9FC7-2251AE4C7477}" type="pres">
      <dgm:prSet presAssocID="{95696D91-6856-4DB3-A9B8-9041E424EAA2}" presName="text" presStyleLbl="node1" presStyleIdx="0" presStyleCnt="3">
        <dgm:presLayoutVars>
          <dgm:bulletEnabled val="1"/>
        </dgm:presLayoutVars>
      </dgm:prSet>
      <dgm:spPr/>
      <dgm:t>
        <a:bodyPr/>
        <a:lstStyle/>
        <a:p>
          <a:endParaRPr lang="ru-RU"/>
        </a:p>
      </dgm:t>
    </dgm:pt>
    <dgm:pt modelId="{4B2270B7-4B20-46E7-AB94-5BC623EEACFB}" type="pres">
      <dgm:prSet presAssocID="{1566E71D-8B02-4D3B-9C54-0FB196B07979}" presName="spacer" presStyleCnt="0"/>
      <dgm:spPr/>
    </dgm:pt>
    <dgm:pt modelId="{4D3DD3BB-B924-4C62-B6BD-D1FC6B3287D4}" type="pres">
      <dgm:prSet presAssocID="{AD2AAAF5-C7A0-472B-B3C7-10AFFCA9847D}" presName="comp" presStyleCnt="0"/>
      <dgm:spPr/>
    </dgm:pt>
    <dgm:pt modelId="{63FFF7DE-648C-491E-8B6E-288E88709A13}" type="pres">
      <dgm:prSet presAssocID="{AD2AAAF5-C7A0-472B-B3C7-10AFFCA9847D}" presName="box" presStyleLbl="node1" presStyleIdx="1" presStyleCnt="3"/>
      <dgm:spPr/>
      <dgm:t>
        <a:bodyPr/>
        <a:lstStyle/>
        <a:p>
          <a:endParaRPr lang="ru-RU"/>
        </a:p>
      </dgm:t>
    </dgm:pt>
    <dgm:pt modelId="{BA474685-BD95-4D98-B7BB-63714AE6B5B4}" type="pres">
      <dgm:prSet presAssocID="{AD2AAAF5-C7A0-472B-B3C7-10AFFCA9847D}"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18000" r="-18000"/>
          </a:stretch>
        </a:blipFill>
      </dgm:spPr>
    </dgm:pt>
    <dgm:pt modelId="{2649BDA7-9F3F-4DF9-8972-131F073B1EAC}" type="pres">
      <dgm:prSet presAssocID="{AD2AAAF5-C7A0-472B-B3C7-10AFFCA9847D}" presName="text" presStyleLbl="node1" presStyleIdx="1" presStyleCnt="3">
        <dgm:presLayoutVars>
          <dgm:bulletEnabled val="1"/>
        </dgm:presLayoutVars>
      </dgm:prSet>
      <dgm:spPr/>
      <dgm:t>
        <a:bodyPr/>
        <a:lstStyle/>
        <a:p>
          <a:endParaRPr lang="ru-RU"/>
        </a:p>
      </dgm:t>
    </dgm:pt>
    <dgm:pt modelId="{CAAA8568-447F-4FA5-83ED-C6660F582418}" type="pres">
      <dgm:prSet presAssocID="{C77BD8DB-9531-4D93-990A-D010C9942B9D}" presName="spacer" presStyleCnt="0"/>
      <dgm:spPr/>
    </dgm:pt>
    <dgm:pt modelId="{98EF5ED6-E96B-4C3A-B7AB-681AC4895F7F}" type="pres">
      <dgm:prSet presAssocID="{4C5F9152-342E-4F3F-9BBC-023A651BF587}" presName="comp" presStyleCnt="0"/>
      <dgm:spPr/>
    </dgm:pt>
    <dgm:pt modelId="{6311B7C5-ABB6-4701-9610-2FFF5914A0E1}" type="pres">
      <dgm:prSet presAssocID="{4C5F9152-342E-4F3F-9BBC-023A651BF587}" presName="box" presStyleLbl="node1" presStyleIdx="2" presStyleCnt="3"/>
      <dgm:spPr/>
      <dgm:t>
        <a:bodyPr/>
        <a:lstStyle/>
        <a:p>
          <a:endParaRPr lang="ru-RU"/>
        </a:p>
      </dgm:t>
    </dgm:pt>
    <dgm:pt modelId="{1E64BA08-614B-4032-B11B-5827C70E5FBD}" type="pres">
      <dgm:prSet presAssocID="{4C5F9152-342E-4F3F-9BBC-023A651BF587}" presName="img" presStyleLbl="fgImgPlace1" presStyleIdx="2" presStyleCnt="3"/>
      <dgm:spPr>
        <a:blipFill>
          <a:blip xmlns:r="http://schemas.openxmlformats.org/officeDocument/2006/relationships" r:embed="rId3" cstate="hqprint">
            <a:extLst>
              <a:ext uri="{28A0092B-C50C-407E-A947-70E740481C1C}">
                <a14:useLocalDpi xmlns:a14="http://schemas.microsoft.com/office/drawing/2010/main" xmlns="" val="0"/>
              </a:ext>
            </a:extLst>
          </a:blip>
          <a:srcRect/>
          <a:stretch>
            <a:fillRect l="-18000" r="-18000"/>
          </a:stretch>
        </a:blipFill>
      </dgm:spPr>
    </dgm:pt>
    <dgm:pt modelId="{27DBDBF9-A25F-479F-B321-708C4FC1AB38}" type="pres">
      <dgm:prSet presAssocID="{4C5F9152-342E-4F3F-9BBC-023A651BF587}" presName="text" presStyleLbl="node1" presStyleIdx="2" presStyleCnt="3">
        <dgm:presLayoutVars>
          <dgm:bulletEnabled val="1"/>
        </dgm:presLayoutVars>
      </dgm:prSet>
      <dgm:spPr/>
      <dgm:t>
        <a:bodyPr/>
        <a:lstStyle/>
        <a:p>
          <a:endParaRPr lang="ru-RU"/>
        </a:p>
      </dgm:t>
    </dgm:pt>
  </dgm:ptLst>
  <dgm:cxnLst>
    <dgm:cxn modelId="{D2CDE2F9-9352-4FA2-99A9-698879B7C899}" srcId="{D7549C4E-DD48-404F-8CEE-E4FD7B1EE596}" destId="{95696D91-6856-4DB3-A9B8-9041E424EAA2}" srcOrd="0" destOrd="0" parTransId="{491C54DB-869C-4FFE-B75D-E09A3347A7FE}" sibTransId="{1566E71D-8B02-4D3B-9C54-0FB196B07979}"/>
    <dgm:cxn modelId="{526067E3-3879-43E2-B820-30FE7E59DC61}" type="presOf" srcId="{D7549C4E-DD48-404F-8CEE-E4FD7B1EE596}" destId="{BB5ED684-3B96-4DAD-8658-6D72903CB49B}" srcOrd="0" destOrd="0" presId="urn:microsoft.com/office/officeart/2005/8/layout/vList4#2"/>
    <dgm:cxn modelId="{F1E5743B-4804-4220-BCD1-EEBF3C320994}" srcId="{D7549C4E-DD48-404F-8CEE-E4FD7B1EE596}" destId="{4C5F9152-342E-4F3F-9BBC-023A651BF587}" srcOrd="2" destOrd="0" parTransId="{D21E8F40-5CAC-42D7-B945-20FAE5137079}" sibTransId="{871EACF7-0DA8-43FF-A52B-FA7C86C3054E}"/>
    <dgm:cxn modelId="{8A0C6988-2486-4862-9A17-525910C17332}" type="presOf" srcId="{95696D91-6856-4DB3-A9B8-9041E424EAA2}" destId="{746A429E-B26D-40DA-9FC7-2251AE4C7477}" srcOrd="1" destOrd="0" presId="urn:microsoft.com/office/officeart/2005/8/layout/vList4#2"/>
    <dgm:cxn modelId="{7033D282-12A0-45F3-AF2C-FDF606959F3D}" type="presOf" srcId="{4C5F9152-342E-4F3F-9BBC-023A651BF587}" destId="{6311B7C5-ABB6-4701-9610-2FFF5914A0E1}" srcOrd="0" destOrd="0" presId="urn:microsoft.com/office/officeart/2005/8/layout/vList4#2"/>
    <dgm:cxn modelId="{4EFF59C9-659B-45A5-B75F-F168E671C039}" srcId="{D7549C4E-DD48-404F-8CEE-E4FD7B1EE596}" destId="{AD2AAAF5-C7A0-472B-B3C7-10AFFCA9847D}" srcOrd="1" destOrd="0" parTransId="{B6362F73-B4FF-4D8D-BCDC-11E662154DEC}" sibTransId="{C77BD8DB-9531-4D93-990A-D010C9942B9D}"/>
    <dgm:cxn modelId="{03F600E5-2B23-46FE-A53E-4951BFF5BCED}" type="presOf" srcId="{AD2AAAF5-C7A0-472B-B3C7-10AFFCA9847D}" destId="{2649BDA7-9F3F-4DF9-8972-131F073B1EAC}" srcOrd="1" destOrd="0" presId="urn:microsoft.com/office/officeart/2005/8/layout/vList4#2"/>
    <dgm:cxn modelId="{8671496C-071B-4C2B-9AB9-15833455D066}" type="presOf" srcId="{95696D91-6856-4DB3-A9B8-9041E424EAA2}" destId="{3AD0DF61-F66A-4C62-944F-F8AFBCB0F21B}" srcOrd="0" destOrd="0" presId="urn:microsoft.com/office/officeart/2005/8/layout/vList4#2"/>
    <dgm:cxn modelId="{41F13507-E5EB-4243-8DE6-777225479341}" type="presOf" srcId="{4C5F9152-342E-4F3F-9BBC-023A651BF587}" destId="{27DBDBF9-A25F-479F-B321-708C4FC1AB38}" srcOrd="1" destOrd="0" presId="urn:microsoft.com/office/officeart/2005/8/layout/vList4#2"/>
    <dgm:cxn modelId="{DE52CBB0-F9C7-497D-A463-3C494E0D3ECC}" type="presOf" srcId="{AD2AAAF5-C7A0-472B-B3C7-10AFFCA9847D}" destId="{63FFF7DE-648C-491E-8B6E-288E88709A13}" srcOrd="0" destOrd="0" presId="urn:microsoft.com/office/officeart/2005/8/layout/vList4#2"/>
    <dgm:cxn modelId="{AF8F9118-2830-4A3E-A72C-CFDB3D41B422}" type="presParOf" srcId="{BB5ED684-3B96-4DAD-8658-6D72903CB49B}" destId="{0AB597B2-E8EC-409D-A486-7032DFDF4432}" srcOrd="0" destOrd="0" presId="urn:microsoft.com/office/officeart/2005/8/layout/vList4#2"/>
    <dgm:cxn modelId="{F35F8086-6013-4225-AC9D-7F69B0B468B1}" type="presParOf" srcId="{0AB597B2-E8EC-409D-A486-7032DFDF4432}" destId="{3AD0DF61-F66A-4C62-944F-F8AFBCB0F21B}" srcOrd="0" destOrd="0" presId="urn:microsoft.com/office/officeart/2005/8/layout/vList4#2"/>
    <dgm:cxn modelId="{ACD47A65-6D79-4905-922A-1B8D14CDDDE8}" type="presParOf" srcId="{0AB597B2-E8EC-409D-A486-7032DFDF4432}" destId="{2856B145-8A33-404C-9A88-C1A8F1B32D77}" srcOrd="1" destOrd="0" presId="urn:microsoft.com/office/officeart/2005/8/layout/vList4#2"/>
    <dgm:cxn modelId="{5DC48819-0E0F-49D9-92FA-9AD9698D3D2D}" type="presParOf" srcId="{0AB597B2-E8EC-409D-A486-7032DFDF4432}" destId="{746A429E-B26D-40DA-9FC7-2251AE4C7477}" srcOrd="2" destOrd="0" presId="urn:microsoft.com/office/officeart/2005/8/layout/vList4#2"/>
    <dgm:cxn modelId="{29B0E1D2-239C-4E25-B6CA-DEF6B83E8F50}" type="presParOf" srcId="{BB5ED684-3B96-4DAD-8658-6D72903CB49B}" destId="{4B2270B7-4B20-46E7-AB94-5BC623EEACFB}" srcOrd="1" destOrd="0" presId="urn:microsoft.com/office/officeart/2005/8/layout/vList4#2"/>
    <dgm:cxn modelId="{90E3E82C-72D3-4F48-A4EE-971FE53A4303}" type="presParOf" srcId="{BB5ED684-3B96-4DAD-8658-6D72903CB49B}" destId="{4D3DD3BB-B924-4C62-B6BD-D1FC6B3287D4}" srcOrd="2" destOrd="0" presId="urn:microsoft.com/office/officeart/2005/8/layout/vList4#2"/>
    <dgm:cxn modelId="{806468DE-1284-432C-8C8A-A103667ACCCC}" type="presParOf" srcId="{4D3DD3BB-B924-4C62-B6BD-D1FC6B3287D4}" destId="{63FFF7DE-648C-491E-8B6E-288E88709A13}" srcOrd="0" destOrd="0" presId="urn:microsoft.com/office/officeart/2005/8/layout/vList4#2"/>
    <dgm:cxn modelId="{2E439E61-77D5-40EB-86D7-6C637E8533A3}" type="presParOf" srcId="{4D3DD3BB-B924-4C62-B6BD-D1FC6B3287D4}" destId="{BA474685-BD95-4D98-B7BB-63714AE6B5B4}" srcOrd="1" destOrd="0" presId="urn:microsoft.com/office/officeart/2005/8/layout/vList4#2"/>
    <dgm:cxn modelId="{25869AFB-46C6-409F-A977-8A372480A01E}" type="presParOf" srcId="{4D3DD3BB-B924-4C62-B6BD-D1FC6B3287D4}" destId="{2649BDA7-9F3F-4DF9-8972-131F073B1EAC}" srcOrd="2" destOrd="0" presId="urn:microsoft.com/office/officeart/2005/8/layout/vList4#2"/>
    <dgm:cxn modelId="{D563E3EC-C8D7-4EBC-A610-0567639E3009}" type="presParOf" srcId="{BB5ED684-3B96-4DAD-8658-6D72903CB49B}" destId="{CAAA8568-447F-4FA5-83ED-C6660F582418}" srcOrd="3" destOrd="0" presId="urn:microsoft.com/office/officeart/2005/8/layout/vList4#2"/>
    <dgm:cxn modelId="{7FEAB850-76FF-4C11-A11F-2B8C6143730B}" type="presParOf" srcId="{BB5ED684-3B96-4DAD-8658-6D72903CB49B}" destId="{98EF5ED6-E96B-4C3A-B7AB-681AC4895F7F}" srcOrd="4" destOrd="0" presId="urn:microsoft.com/office/officeart/2005/8/layout/vList4#2"/>
    <dgm:cxn modelId="{8C400EEE-0C8E-41CE-B2E9-C667BC4E0790}" type="presParOf" srcId="{98EF5ED6-E96B-4C3A-B7AB-681AC4895F7F}" destId="{6311B7C5-ABB6-4701-9610-2FFF5914A0E1}" srcOrd="0" destOrd="0" presId="urn:microsoft.com/office/officeart/2005/8/layout/vList4#2"/>
    <dgm:cxn modelId="{BDF0ECB5-3634-4CB7-9AD4-44EF9542B662}" type="presParOf" srcId="{98EF5ED6-E96B-4C3A-B7AB-681AC4895F7F}" destId="{1E64BA08-614B-4032-B11B-5827C70E5FBD}" srcOrd="1" destOrd="0" presId="urn:microsoft.com/office/officeart/2005/8/layout/vList4#2"/>
    <dgm:cxn modelId="{52BDFC7C-4D92-4E85-A678-EE994768EE25}" type="presParOf" srcId="{98EF5ED6-E96B-4C3A-B7AB-681AC4895F7F}" destId="{27DBDBF9-A25F-479F-B321-708C4FC1AB38}" srcOrd="2" destOrd="0" presId="urn:microsoft.com/office/officeart/2005/8/layout/vList4#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7549C4E-DD48-404F-8CEE-E4FD7B1EE596}" type="doc">
      <dgm:prSet loTypeId="urn:microsoft.com/office/officeart/2005/8/layout/vList4#3" loCatId="list" qsTypeId="urn:microsoft.com/office/officeart/2005/8/quickstyle/simple1" qsCatId="simple" csTypeId="urn:microsoft.com/office/officeart/2005/8/colors/accent1_2" csCatId="accent1" phldr="1"/>
      <dgm:spPr/>
      <dgm:t>
        <a:bodyPr/>
        <a:lstStyle/>
        <a:p>
          <a:endParaRPr lang="ru-RU"/>
        </a:p>
      </dgm:t>
    </dgm:pt>
    <dgm:pt modelId="{95696D91-6856-4DB3-A9B8-9041E424EAA2}">
      <dgm:prSet phldrT="[Текст]"/>
      <dgm:spPr/>
      <dgm:t>
        <a:bodyPr/>
        <a:lstStyle/>
        <a:p>
          <a:r>
            <a:rPr lang="uk-UA" dirty="0" smtClean="0"/>
            <a:t>«</a:t>
          </a:r>
          <a:r>
            <a:rPr lang="ru-RU" dirty="0" err="1" smtClean="0"/>
            <a:t>Custody</a:t>
          </a:r>
          <a:r>
            <a:rPr lang="ru-RU" dirty="0" smtClean="0"/>
            <a:t> </a:t>
          </a:r>
          <a:r>
            <a:rPr lang="ru-RU" dirty="0" err="1" smtClean="0"/>
            <a:t>records</a:t>
          </a:r>
          <a:r>
            <a:rPr lang="uk-UA" dirty="0" smtClean="0"/>
            <a:t>»</a:t>
          </a:r>
          <a:endParaRPr lang="ru-RU" dirty="0"/>
        </a:p>
      </dgm:t>
    </dgm:pt>
    <dgm:pt modelId="{491C54DB-869C-4FFE-B75D-E09A3347A7FE}" type="parTrans" cxnId="{D2CDE2F9-9352-4FA2-99A9-698879B7C899}">
      <dgm:prSet/>
      <dgm:spPr/>
      <dgm:t>
        <a:bodyPr/>
        <a:lstStyle/>
        <a:p>
          <a:endParaRPr lang="ru-RU"/>
        </a:p>
      </dgm:t>
    </dgm:pt>
    <dgm:pt modelId="{1566E71D-8B02-4D3B-9C54-0FB196B07979}" type="sibTrans" cxnId="{D2CDE2F9-9352-4FA2-99A9-698879B7C899}">
      <dgm:prSet/>
      <dgm:spPr/>
      <dgm:t>
        <a:bodyPr/>
        <a:lstStyle/>
        <a:p>
          <a:endParaRPr lang="ru-RU"/>
        </a:p>
      </dgm:t>
    </dgm:pt>
    <dgm:pt modelId="{BB5ED684-3B96-4DAD-8658-6D72903CB49B}" type="pres">
      <dgm:prSet presAssocID="{D7549C4E-DD48-404F-8CEE-E4FD7B1EE596}" presName="linear" presStyleCnt="0">
        <dgm:presLayoutVars>
          <dgm:dir/>
          <dgm:resizeHandles val="exact"/>
        </dgm:presLayoutVars>
      </dgm:prSet>
      <dgm:spPr/>
      <dgm:t>
        <a:bodyPr/>
        <a:lstStyle/>
        <a:p>
          <a:endParaRPr lang="ru-RU"/>
        </a:p>
      </dgm:t>
    </dgm:pt>
    <dgm:pt modelId="{0AB597B2-E8EC-409D-A486-7032DFDF4432}" type="pres">
      <dgm:prSet presAssocID="{95696D91-6856-4DB3-A9B8-9041E424EAA2}" presName="comp" presStyleCnt="0"/>
      <dgm:spPr/>
      <dgm:t>
        <a:bodyPr/>
        <a:lstStyle/>
        <a:p>
          <a:endParaRPr lang="ru-RU"/>
        </a:p>
      </dgm:t>
    </dgm:pt>
    <dgm:pt modelId="{3AD0DF61-F66A-4C62-944F-F8AFBCB0F21B}" type="pres">
      <dgm:prSet presAssocID="{95696D91-6856-4DB3-A9B8-9041E424EAA2}" presName="box" presStyleLbl="node1" presStyleIdx="0" presStyleCnt="1"/>
      <dgm:spPr/>
      <dgm:t>
        <a:bodyPr/>
        <a:lstStyle/>
        <a:p>
          <a:endParaRPr lang="ru-RU"/>
        </a:p>
      </dgm:t>
    </dgm:pt>
    <dgm:pt modelId="{2856B145-8A33-404C-9A88-C1A8F1B32D77}" type="pres">
      <dgm:prSet presAssocID="{95696D91-6856-4DB3-A9B8-9041E424EAA2}" presName="img" presStyleLbl="fgImgPlace1" presStyleIdx="0" presStyleCnt="1"/>
      <dgm:spPr>
        <a:blipFill rotWithShape="0">
          <a:blip xmlns:r="http://schemas.openxmlformats.org/officeDocument/2006/relationships" r:embed="rId1"/>
          <a:stretch>
            <a:fillRect/>
          </a:stretch>
        </a:blipFill>
      </dgm:spPr>
      <dgm:t>
        <a:bodyPr/>
        <a:lstStyle/>
        <a:p>
          <a:endParaRPr lang="ru-RU"/>
        </a:p>
      </dgm:t>
    </dgm:pt>
    <dgm:pt modelId="{746A429E-B26D-40DA-9FC7-2251AE4C7477}" type="pres">
      <dgm:prSet presAssocID="{95696D91-6856-4DB3-A9B8-9041E424EAA2}" presName="text" presStyleLbl="node1" presStyleIdx="0" presStyleCnt="1">
        <dgm:presLayoutVars>
          <dgm:bulletEnabled val="1"/>
        </dgm:presLayoutVars>
      </dgm:prSet>
      <dgm:spPr/>
      <dgm:t>
        <a:bodyPr/>
        <a:lstStyle/>
        <a:p>
          <a:endParaRPr lang="ru-RU"/>
        </a:p>
      </dgm:t>
    </dgm:pt>
  </dgm:ptLst>
  <dgm:cxnLst>
    <dgm:cxn modelId="{D2CDE2F9-9352-4FA2-99A9-698879B7C899}" srcId="{D7549C4E-DD48-404F-8CEE-E4FD7B1EE596}" destId="{95696D91-6856-4DB3-A9B8-9041E424EAA2}" srcOrd="0" destOrd="0" parTransId="{491C54DB-869C-4FFE-B75D-E09A3347A7FE}" sibTransId="{1566E71D-8B02-4D3B-9C54-0FB196B07979}"/>
    <dgm:cxn modelId="{526067E3-3879-43E2-B820-30FE7E59DC61}" type="presOf" srcId="{D7549C4E-DD48-404F-8CEE-E4FD7B1EE596}" destId="{BB5ED684-3B96-4DAD-8658-6D72903CB49B}" srcOrd="0" destOrd="0" presId="urn:microsoft.com/office/officeart/2005/8/layout/vList4#3"/>
    <dgm:cxn modelId="{8A0C6988-2486-4862-9A17-525910C17332}" type="presOf" srcId="{95696D91-6856-4DB3-A9B8-9041E424EAA2}" destId="{746A429E-B26D-40DA-9FC7-2251AE4C7477}" srcOrd="1" destOrd="0" presId="urn:microsoft.com/office/officeart/2005/8/layout/vList4#3"/>
    <dgm:cxn modelId="{8671496C-071B-4C2B-9AB9-15833455D066}" type="presOf" srcId="{95696D91-6856-4DB3-A9B8-9041E424EAA2}" destId="{3AD0DF61-F66A-4C62-944F-F8AFBCB0F21B}" srcOrd="0" destOrd="0" presId="urn:microsoft.com/office/officeart/2005/8/layout/vList4#3"/>
    <dgm:cxn modelId="{AF8F9118-2830-4A3E-A72C-CFDB3D41B422}" type="presParOf" srcId="{BB5ED684-3B96-4DAD-8658-6D72903CB49B}" destId="{0AB597B2-E8EC-409D-A486-7032DFDF4432}" srcOrd="0" destOrd="0" presId="urn:microsoft.com/office/officeart/2005/8/layout/vList4#3"/>
    <dgm:cxn modelId="{F35F8086-6013-4225-AC9D-7F69B0B468B1}" type="presParOf" srcId="{0AB597B2-E8EC-409D-A486-7032DFDF4432}" destId="{3AD0DF61-F66A-4C62-944F-F8AFBCB0F21B}" srcOrd="0" destOrd="0" presId="urn:microsoft.com/office/officeart/2005/8/layout/vList4#3"/>
    <dgm:cxn modelId="{ACD47A65-6D79-4905-922A-1B8D14CDDDE8}" type="presParOf" srcId="{0AB597B2-E8EC-409D-A486-7032DFDF4432}" destId="{2856B145-8A33-404C-9A88-C1A8F1B32D77}" srcOrd="1" destOrd="0" presId="urn:microsoft.com/office/officeart/2005/8/layout/vList4#3"/>
    <dgm:cxn modelId="{5DC48819-0E0F-49D9-92FA-9AD9698D3D2D}" type="presParOf" srcId="{0AB597B2-E8EC-409D-A486-7032DFDF4432}" destId="{746A429E-B26D-40DA-9FC7-2251AE4C7477}" srcOrd="2" destOrd="0" presId="urn:microsoft.com/office/officeart/2005/8/layout/vList4#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7549C4E-DD48-404F-8CEE-E4FD7B1EE596}" type="doc">
      <dgm:prSet loTypeId="urn:microsoft.com/office/officeart/2005/8/layout/vList4#4" loCatId="list" qsTypeId="urn:microsoft.com/office/officeart/2005/8/quickstyle/simple1" qsCatId="simple" csTypeId="urn:microsoft.com/office/officeart/2005/8/colors/accent1_2" csCatId="accent1" phldr="1"/>
      <dgm:spPr/>
      <dgm:t>
        <a:bodyPr/>
        <a:lstStyle/>
        <a:p>
          <a:endParaRPr lang="ru-RU"/>
        </a:p>
      </dgm:t>
    </dgm:pt>
    <dgm:pt modelId="{95696D91-6856-4DB3-A9B8-9041E424EAA2}">
      <dgm:prSet phldrT="[Текст]" custT="1"/>
      <dgm:spPr/>
      <dgm:t>
        <a:bodyPr/>
        <a:lstStyle/>
        <a:p>
          <a:r>
            <a:rPr lang="uk-UA" sz="4000" dirty="0" smtClean="0"/>
            <a:t>раптові перевірки</a:t>
          </a:r>
          <a:endParaRPr lang="ru-RU" sz="4000" dirty="0"/>
        </a:p>
      </dgm:t>
    </dgm:pt>
    <dgm:pt modelId="{491C54DB-869C-4FFE-B75D-E09A3347A7FE}" type="parTrans" cxnId="{D2CDE2F9-9352-4FA2-99A9-698879B7C899}">
      <dgm:prSet/>
      <dgm:spPr/>
      <dgm:t>
        <a:bodyPr/>
        <a:lstStyle/>
        <a:p>
          <a:endParaRPr lang="ru-RU"/>
        </a:p>
      </dgm:t>
    </dgm:pt>
    <dgm:pt modelId="{1566E71D-8B02-4D3B-9C54-0FB196B07979}" type="sibTrans" cxnId="{D2CDE2F9-9352-4FA2-99A9-698879B7C899}">
      <dgm:prSet/>
      <dgm:spPr/>
      <dgm:t>
        <a:bodyPr/>
        <a:lstStyle/>
        <a:p>
          <a:endParaRPr lang="ru-RU"/>
        </a:p>
      </dgm:t>
    </dgm:pt>
    <dgm:pt modelId="{BB5ED684-3B96-4DAD-8658-6D72903CB49B}" type="pres">
      <dgm:prSet presAssocID="{D7549C4E-DD48-404F-8CEE-E4FD7B1EE596}" presName="linear" presStyleCnt="0">
        <dgm:presLayoutVars>
          <dgm:dir/>
          <dgm:resizeHandles val="exact"/>
        </dgm:presLayoutVars>
      </dgm:prSet>
      <dgm:spPr/>
      <dgm:t>
        <a:bodyPr/>
        <a:lstStyle/>
        <a:p>
          <a:endParaRPr lang="ru-RU"/>
        </a:p>
      </dgm:t>
    </dgm:pt>
    <dgm:pt modelId="{0AB597B2-E8EC-409D-A486-7032DFDF4432}" type="pres">
      <dgm:prSet presAssocID="{95696D91-6856-4DB3-A9B8-9041E424EAA2}" presName="comp" presStyleCnt="0"/>
      <dgm:spPr/>
    </dgm:pt>
    <dgm:pt modelId="{3AD0DF61-F66A-4C62-944F-F8AFBCB0F21B}" type="pres">
      <dgm:prSet presAssocID="{95696D91-6856-4DB3-A9B8-9041E424EAA2}" presName="box" presStyleLbl="node1" presStyleIdx="0" presStyleCnt="1" custLinFactNeighborX="1052" custLinFactNeighborY="-27658"/>
      <dgm:spPr/>
      <dgm:t>
        <a:bodyPr/>
        <a:lstStyle/>
        <a:p>
          <a:endParaRPr lang="ru-RU"/>
        </a:p>
      </dgm:t>
    </dgm:pt>
    <dgm:pt modelId="{2856B145-8A33-404C-9A88-C1A8F1B32D77}" type="pres">
      <dgm:prSet presAssocID="{95696D91-6856-4DB3-A9B8-9041E424EAA2}" presName="img" presStyleLbl="fgImgPlace1" presStyleIdx="0" presStyleCnt="1"/>
      <dgm:spPr>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1000" r="-1000"/>
          </a:stretch>
        </a:blipFill>
      </dgm:spPr>
      <dgm:t>
        <a:bodyPr/>
        <a:lstStyle/>
        <a:p>
          <a:endParaRPr lang="ru-RU"/>
        </a:p>
      </dgm:t>
    </dgm:pt>
    <dgm:pt modelId="{746A429E-B26D-40DA-9FC7-2251AE4C7477}" type="pres">
      <dgm:prSet presAssocID="{95696D91-6856-4DB3-A9B8-9041E424EAA2}" presName="text" presStyleLbl="node1" presStyleIdx="0" presStyleCnt="1">
        <dgm:presLayoutVars>
          <dgm:bulletEnabled val="1"/>
        </dgm:presLayoutVars>
      </dgm:prSet>
      <dgm:spPr/>
      <dgm:t>
        <a:bodyPr/>
        <a:lstStyle/>
        <a:p>
          <a:endParaRPr lang="ru-RU"/>
        </a:p>
      </dgm:t>
    </dgm:pt>
  </dgm:ptLst>
  <dgm:cxnLst>
    <dgm:cxn modelId="{D2CDE2F9-9352-4FA2-99A9-698879B7C899}" srcId="{D7549C4E-DD48-404F-8CEE-E4FD7B1EE596}" destId="{95696D91-6856-4DB3-A9B8-9041E424EAA2}" srcOrd="0" destOrd="0" parTransId="{491C54DB-869C-4FFE-B75D-E09A3347A7FE}" sibTransId="{1566E71D-8B02-4D3B-9C54-0FB196B07979}"/>
    <dgm:cxn modelId="{526067E3-3879-43E2-B820-30FE7E59DC61}" type="presOf" srcId="{D7549C4E-DD48-404F-8CEE-E4FD7B1EE596}" destId="{BB5ED684-3B96-4DAD-8658-6D72903CB49B}" srcOrd="0" destOrd="0" presId="urn:microsoft.com/office/officeart/2005/8/layout/vList4#4"/>
    <dgm:cxn modelId="{8A0C6988-2486-4862-9A17-525910C17332}" type="presOf" srcId="{95696D91-6856-4DB3-A9B8-9041E424EAA2}" destId="{746A429E-B26D-40DA-9FC7-2251AE4C7477}" srcOrd="1" destOrd="0" presId="urn:microsoft.com/office/officeart/2005/8/layout/vList4#4"/>
    <dgm:cxn modelId="{8671496C-071B-4C2B-9AB9-15833455D066}" type="presOf" srcId="{95696D91-6856-4DB3-A9B8-9041E424EAA2}" destId="{3AD0DF61-F66A-4C62-944F-F8AFBCB0F21B}" srcOrd="0" destOrd="0" presId="urn:microsoft.com/office/officeart/2005/8/layout/vList4#4"/>
    <dgm:cxn modelId="{AF8F9118-2830-4A3E-A72C-CFDB3D41B422}" type="presParOf" srcId="{BB5ED684-3B96-4DAD-8658-6D72903CB49B}" destId="{0AB597B2-E8EC-409D-A486-7032DFDF4432}" srcOrd="0" destOrd="0" presId="urn:microsoft.com/office/officeart/2005/8/layout/vList4#4"/>
    <dgm:cxn modelId="{F35F8086-6013-4225-AC9D-7F69B0B468B1}" type="presParOf" srcId="{0AB597B2-E8EC-409D-A486-7032DFDF4432}" destId="{3AD0DF61-F66A-4C62-944F-F8AFBCB0F21B}" srcOrd="0" destOrd="0" presId="urn:microsoft.com/office/officeart/2005/8/layout/vList4#4"/>
    <dgm:cxn modelId="{ACD47A65-6D79-4905-922A-1B8D14CDDDE8}" type="presParOf" srcId="{0AB597B2-E8EC-409D-A486-7032DFDF4432}" destId="{2856B145-8A33-404C-9A88-C1A8F1B32D77}" srcOrd="1" destOrd="0" presId="urn:microsoft.com/office/officeart/2005/8/layout/vList4#4"/>
    <dgm:cxn modelId="{5DC48819-0E0F-49D9-92FA-9AD9698D3D2D}" type="presParOf" srcId="{0AB597B2-E8EC-409D-A486-7032DFDF4432}" destId="{746A429E-B26D-40DA-9FC7-2251AE4C7477}" srcOrd="2" destOrd="0" presId="urn:microsoft.com/office/officeart/2005/8/layout/vList4#4"/>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7549C4E-DD48-404F-8CEE-E4FD7B1EE596}" type="doc">
      <dgm:prSet loTypeId="urn:microsoft.com/office/officeart/2005/8/layout/vList4#5" loCatId="list" qsTypeId="urn:microsoft.com/office/officeart/2005/8/quickstyle/simple1" qsCatId="simple" csTypeId="urn:microsoft.com/office/officeart/2005/8/colors/accent1_2" csCatId="accent1" phldr="1"/>
      <dgm:spPr/>
      <dgm:t>
        <a:bodyPr/>
        <a:lstStyle/>
        <a:p>
          <a:endParaRPr lang="ru-RU"/>
        </a:p>
      </dgm:t>
    </dgm:pt>
    <dgm:pt modelId="{95696D91-6856-4DB3-A9B8-9041E424EAA2}">
      <dgm:prSet phldrT="[Текст]" custT="1"/>
      <dgm:spPr/>
      <dgm:t>
        <a:bodyPr/>
        <a:lstStyle/>
        <a:p>
          <a:r>
            <a:rPr lang="ru-RU" sz="4000" dirty="0" err="1" smtClean="0"/>
            <a:t>навчання</a:t>
          </a:r>
          <a:endParaRPr lang="ru-RU" sz="4000" dirty="0"/>
        </a:p>
      </dgm:t>
    </dgm:pt>
    <dgm:pt modelId="{491C54DB-869C-4FFE-B75D-E09A3347A7FE}" type="parTrans" cxnId="{D2CDE2F9-9352-4FA2-99A9-698879B7C899}">
      <dgm:prSet/>
      <dgm:spPr/>
      <dgm:t>
        <a:bodyPr/>
        <a:lstStyle/>
        <a:p>
          <a:endParaRPr lang="ru-RU"/>
        </a:p>
      </dgm:t>
    </dgm:pt>
    <dgm:pt modelId="{1566E71D-8B02-4D3B-9C54-0FB196B07979}" type="sibTrans" cxnId="{D2CDE2F9-9352-4FA2-99A9-698879B7C899}">
      <dgm:prSet/>
      <dgm:spPr/>
      <dgm:t>
        <a:bodyPr/>
        <a:lstStyle/>
        <a:p>
          <a:endParaRPr lang="ru-RU"/>
        </a:p>
      </dgm:t>
    </dgm:pt>
    <dgm:pt modelId="{BB5ED684-3B96-4DAD-8658-6D72903CB49B}" type="pres">
      <dgm:prSet presAssocID="{D7549C4E-DD48-404F-8CEE-E4FD7B1EE596}" presName="linear" presStyleCnt="0">
        <dgm:presLayoutVars>
          <dgm:dir/>
          <dgm:resizeHandles val="exact"/>
        </dgm:presLayoutVars>
      </dgm:prSet>
      <dgm:spPr/>
      <dgm:t>
        <a:bodyPr/>
        <a:lstStyle/>
        <a:p>
          <a:endParaRPr lang="ru-RU"/>
        </a:p>
      </dgm:t>
    </dgm:pt>
    <dgm:pt modelId="{0AB597B2-E8EC-409D-A486-7032DFDF4432}" type="pres">
      <dgm:prSet presAssocID="{95696D91-6856-4DB3-A9B8-9041E424EAA2}" presName="comp" presStyleCnt="0"/>
      <dgm:spPr/>
    </dgm:pt>
    <dgm:pt modelId="{3AD0DF61-F66A-4C62-944F-F8AFBCB0F21B}" type="pres">
      <dgm:prSet presAssocID="{95696D91-6856-4DB3-A9B8-9041E424EAA2}" presName="box" presStyleLbl="node1" presStyleIdx="0" presStyleCnt="1" custLinFactNeighborX="1068" custLinFactNeighborY="-1658"/>
      <dgm:spPr/>
      <dgm:t>
        <a:bodyPr/>
        <a:lstStyle/>
        <a:p>
          <a:endParaRPr lang="ru-RU"/>
        </a:p>
      </dgm:t>
    </dgm:pt>
    <dgm:pt modelId="{2856B145-8A33-404C-9A88-C1A8F1B32D77}" type="pres">
      <dgm:prSet presAssocID="{95696D91-6856-4DB3-A9B8-9041E424EAA2}" presName="img" presStyleLbl="fgImgPlace1" presStyleIdx="0" presStyleCnt="1"/>
      <dgm:spPr>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1000" r="-1000"/>
          </a:stretch>
        </a:blipFill>
      </dgm:spPr>
      <dgm:t>
        <a:bodyPr/>
        <a:lstStyle/>
        <a:p>
          <a:endParaRPr lang="ru-RU"/>
        </a:p>
      </dgm:t>
    </dgm:pt>
    <dgm:pt modelId="{746A429E-B26D-40DA-9FC7-2251AE4C7477}" type="pres">
      <dgm:prSet presAssocID="{95696D91-6856-4DB3-A9B8-9041E424EAA2}" presName="text" presStyleLbl="node1" presStyleIdx="0" presStyleCnt="1">
        <dgm:presLayoutVars>
          <dgm:bulletEnabled val="1"/>
        </dgm:presLayoutVars>
      </dgm:prSet>
      <dgm:spPr/>
      <dgm:t>
        <a:bodyPr/>
        <a:lstStyle/>
        <a:p>
          <a:endParaRPr lang="ru-RU"/>
        </a:p>
      </dgm:t>
    </dgm:pt>
  </dgm:ptLst>
  <dgm:cxnLst>
    <dgm:cxn modelId="{D2CDE2F9-9352-4FA2-99A9-698879B7C899}" srcId="{D7549C4E-DD48-404F-8CEE-E4FD7B1EE596}" destId="{95696D91-6856-4DB3-A9B8-9041E424EAA2}" srcOrd="0" destOrd="0" parTransId="{491C54DB-869C-4FFE-B75D-E09A3347A7FE}" sibTransId="{1566E71D-8B02-4D3B-9C54-0FB196B07979}"/>
    <dgm:cxn modelId="{526067E3-3879-43E2-B820-30FE7E59DC61}" type="presOf" srcId="{D7549C4E-DD48-404F-8CEE-E4FD7B1EE596}" destId="{BB5ED684-3B96-4DAD-8658-6D72903CB49B}" srcOrd="0" destOrd="0" presId="urn:microsoft.com/office/officeart/2005/8/layout/vList4#5"/>
    <dgm:cxn modelId="{8A0C6988-2486-4862-9A17-525910C17332}" type="presOf" srcId="{95696D91-6856-4DB3-A9B8-9041E424EAA2}" destId="{746A429E-B26D-40DA-9FC7-2251AE4C7477}" srcOrd="1" destOrd="0" presId="urn:microsoft.com/office/officeart/2005/8/layout/vList4#5"/>
    <dgm:cxn modelId="{8671496C-071B-4C2B-9AB9-15833455D066}" type="presOf" srcId="{95696D91-6856-4DB3-A9B8-9041E424EAA2}" destId="{3AD0DF61-F66A-4C62-944F-F8AFBCB0F21B}" srcOrd="0" destOrd="0" presId="urn:microsoft.com/office/officeart/2005/8/layout/vList4#5"/>
    <dgm:cxn modelId="{AF8F9118-2830-4A3E-A72C-CFDB3D41B422}" type="presParOf" srcId="{BB5ED684-3B96-4DAD-8658-6D72903CB49B}" destId="{0AB597B2-E8EC-409D-A486-7032DFDF4432}" srcOrd="0" destOrd="0" presId="urn:microsoft.com/office/officeart/2005/8/layout/vList4#5"/>
    <dgm:cxn modelId="{F35F8086-6013-4225-AC9D-7F69B0B468B1}" type="presParOf" srcId="{0AB597B2-E8EC-409D-A486-7032DFDF4432}" destId="{3AD0DF61-F66A-4C62-944F-F8AFBCB0F21B}" srcOrd="0" destOrd="0" presId="urn:microsoft.com/office/officeart/2005/8/layout/vList4#5"/>
    <dgm:cxn modelId="{ACD47A65-6D79-4905-922A-1B8D14CDDDE8}" type="presParOf" srcId="{0AB597B2-E8EC-409D-A486-7032DFDF4432}" destId="{2856B145-8A33-404C-9A88-C1A8F1B32D77}" srcOrd="1" destOrd="0" presId="urn:microsoft.com/office/officeart/2005/8/layout/vList4#5"/>
    <dgm:cxn modelId="{5DC48819-0E0F-49D9-92FA-9AD9698D3D2D}" type="presParOf" srcId="{0AB597B2-E8EC-409D-A486-7032DFDF4432}" destId="{746A429E-B26D-40DA-9FC7-2251AE4C7477}" srcOrd="2" destOrd="0" presId="urn:microsoft.com/office/officeart/2005/8/layout/vList4#5"/>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3BC2BC-79F6-4291-8FBF-0875F577289D}" type="doc">
      <dgm:prSet loTypeId="urn:microsoft.com/office/officeart/2005/8/layout/chart3" loCatId="cycle" qsTypeId="urn:microsoft.com/office/officeart/2005/8/quickstyle/simple1" qsCatId="simple" csTypeId="urn:microsoft.com/office/officeart/2005/8/colors/accent1_5" csCatId="accent1" phldr="1"/>
      <dgm:spPr/>
    </dgm:pt>
    <dgm:pt modelId="{C1321BD4-98DD-4097-89A0-90E82A13FC76}">
      <dgm:prSet phldrT="[Текст]"/>
      <dgm:spPr/>
      <dgm:t>
        <a:bodyPr/>
        <a:lstStyle/>
        <a:p>
          <a:r>
            <a:rPr lang="uk-UA" dirty="0" smtClean="0"/>
            <a:t>56</a:t>
          </a:r>
          <a:r>
            <a:rPr lang="en-US" dirty="0" smtClean="0"/>
            <a:t>%</a:t>
          </a:r>
          <a:endParaRPr lang="ru-RU" dirty="0"/>
        </a:p>
      </dgm:t>
    </dgm:pt>
    <dgm:pt modelId="{1A698A12-A99D-4E4A-95D9-225B2A80A9D1}" type="parTrans" cxnId="{9648E5D1-EACB-46A2-859F-503B9B169008}">
      <dgm:prSet/>
      <dgm:spPr/>
      <dgm:t>
        <a:bodyPr/>
        <a:lstStyle/>
        <a:p>
          <a:endParaRPr lang="ru-RU"/>
        </a:p>
      </dgm:t>
    </dgm:pt>
    <dgm:pt modelId="{D403FBFC-AC41-447C-9489-4DDA6CA89C1E}" type="sibTrans" cxnId="{9648E5D1-EACB-46A2-859F-503B9B169008}">
      <dgm:prSet/>
      <dgm:spPr/>
      <dgm:t>
        <a:bodyPr/>
        <a:lstStyle/>
        <a:p>
          <a:endParaRPr lang="ru-RU"/>
        </a:p>
      </dgm:t>
    </dgm:pt>
    <dgm:pt modelId="{320B246C-396F-44DF-AA32-E42373DF8B80}">
      <dgm:prSet phldrT="[Текст]" phldr="1"/>
      <dgm:spPr/>
      <dgm:t>
        <a:bodyPr/>
        <a:lstStyle/>
        <a:p>
          <a:endParaRPr lang="ru-RU" dirty="0"/>
        </a:p>
      </dgm:t>
    </dgm:pt>
    <dgm:pt modelId="{709D1051-29A3-4BEE-B64E-3A519B1B9BDA}" type="parTrans" cxnId="{161BC9E0-B572-4440-B342-2C8F98A08285}">
      <dgm:prSet/>
      <dgm:spPr/>
      <dgm:t>
        <a:bodyPr/>
        <a:lstStyle/>
        <a:p>
          <a:endParaRPr lang="ru-RU"/>
        </a:p>
      </dgm:t>
    </dgm:pt>
    <dgm:pt modelId="{F4657B0A-6D8E-4242-A830-89A7503C6522}" type="sibTrans" cxnId="{161BC9E0-B572-4440-B342-2C8F98A08285}">
      <dgm:prSet/>
      <dgm:spPr/>
      <dgm:t>
        <a:bodyPr/>
        <a:lstStyle/>
        <a:p>
          <a:endParaRPr lang="ru-RU"/>
        </a:p>
      </dgm:t>
    </dgm:pt>
    <dgm:pt modelId="{6C81D137-42F1-44EE-8FFF-DE7DAFB73589}" type="pres">
      <dgm:prSet presAssocID="{6F3BC2BC-79F6-4291-8FBF-0875F577289D}" presName="compositeShape" presStyleCnt="0">
        <dgm:presLayoutVars>
          <dgm:chMax val="7"/>
          <dgm:dir/>
          <dgm:resizeHandles val="exact"/>
        </dgm:presLayoutVars>
      </dgm:prSet>
      <dgm:spPr/>
    </dgm:pt>
    <dgm:pt modelId="{FDE91104-F4AA-4E16-A015-86672A8F306E}" type="pres">
      <dgm:prSet presAssocID="{6F3BC2BC-79F6-4291-8FBF-0875F577289D}" presName="wedge1" presStyleLbl="node1" presStyleIdx="0" presStyleCnt="2" custScaleY="98800" custLinFactNeighborX="-5244" custLinFactNeighborY="-8533"/>
      <dgm:spPr/>
      <dgm:t>
        <a:bodyPr/>
        <a:lstStyle/>
        <a:p>
          <a:endParaRPr lang="ru-RU"/>
        </a:p>
      </dgm:t>
    </dgm:pt>
    <dgm:pt modelId="{1FA3F6BF-E4E8-4922-8DA0-CE080A98C718}" type="pres">
      <dgm:prSet presAssocID="{6F3BC2BC-79F6-4291-8FBF-0875F577289D}" presName="wedge1Tx" presStyleLbl="node1" presStyleIdx="0" presStyleCnt="2">
        <dgm:presLayoutVars>
          <dgm:chMax val="0"/>
          <dgm:chPref val="0"/>
          <dgm:bulletEnabled val="1"/>
        </dgm:presLayoutVars>
      </dgm:prSet>
      <dgm:spPr/>
      <dgm:t>
        <a:bodyPr/>
        <a:lstStyle/>
        <a:p>
          <a:endParaRPr lang="ru-RU"/>
        </a:p>
      </dgm:t>
    </dgm:pt>
    <dgm:pt modelId="{D7F955E4-C33D-4570-829C-317DC7A16BDD}" type="pres">
      <dgm:prSet presAssocID="{6F3BC2BC-79F6-4291-8FBF-0875F577289D}" presName="wedge2" presStyleLbl="node1" presStyleIdx="1" presStyleCnt="2" custLinFactNeighborX="-3109" custLinFactNeighborY="-6219"/>
      <dgm:spPr/>
      <dgm:t>
        <a:bodyPr/>
        <a:lstStyle/>
        <a:p>
          <a:endParaRPr lang="ru-RU"/>
        </a:p>
      </dgm:t>
    </dgm:pt>
    <dgm:pt modelId="{BD0A803C-A3B2-4194-A8AB-D36CAA8BF987}" type="pres">
      <dgm:prSet presAssocID="{6F3BC2BC-79F6-4291-8FBF-0875F577289D}" presName="wedge2Tx" presStyleLbl="node1" presStyleIdx="1" presStyleCnt="2">
        <dgm:presLayoutVars>
          <dgm:chMax val="0"/>
          <dgm:chPref val="0"/>
          <dgm:bulletEnabled val="1"/>
        </dgm:presLayoutVars>
      </dgm:prSet>
      <dgm:spPr/>
      <dgm:t>
        <a:bodyPr/>
        <a:lstStyle/>
        <a:p>
          <a:endParaRPr lang="ru-RU"/>
        </a:p>
      </dgm:t>
    </dgm:pt>
  </dgm:ptLst>
  <dgm:cxnLst>
    <dgm:cxn modelId="{CF16D56C-9F32-41CB-A790-4BF6A0558442}" type="presOf" srcId="{C1321BD4-98DD-4097-89A0-90E82A13FC76}" destId="{FDE91104-F4AA-4E16-A015-86672A8F306E}" srcOrd="0" destOrd="0" presId="urn:microsoft.com/office/officeart/2005/8/layout/chart3"/>
    <dgm:cxn modelId="{9648E5D1-EACB-46A2-859F-503B9B169008}" srcId="{6F3BC2BC-79F6-4291-8FBF-0875F577289D}" destId="{C1321BD4-98DD-4097-89A0-90E82A13FC76}" srcOrd="0" destOrd="0" parTransId="{1A698A12-A99D-4E4A-95D9-225B2A80A9D1}" sibTransId="{D403FBFC-AC41-447C-9489-4DDA6CA89C1E}"/>
    <dgm:cxn modelId="{161BC9E0-B572-4440-B342-2C8F98A08285}" srcId="{6F3BC2BC-79F6-4291-8FBF-0875F577289D}" destId="{320B246C-396F-44DF-AA32-E42373DF8B80}" srcOrd="1" destOrd="0" parTransId="{709D1051-29A3-4BEE-B64E-3A519B1B9BDA}" sibTransId="{F4657B0A-6D8E-4242-A830-89A7503C6522}"/>
    <dgm:cxn modelId="{4DDC49C0-E49F-4BD2-8D2D-6356FF049B13}" type="presOf" srcId="{320B246C-396F-44DF-AA32-E42373DF8B80}" destId="{BD0A803C-A3B2-4194-A8AB-D36CAA8BF987}" srcOrd="1" destOrd="0" presId="urn:microsoft.com/office/officeart/2005/8/layout/chart3"/>
    <dgm:cxn modelId="{1279F23C-9527-42D0-AD70-122B588FD8A7}" type="presOf" srcId="{6F3BC2BC-79F6-4291-8FBF-0875F577289D}" destId="{6C81D137-42F1-44EE-8FFF-DE7DAFB73589}" srcOrd="0" destOrd="0" presId="urn:microsoft.com/office/officeart/2005/8/layout/chart3"/>
    <dgm:cxn modelId="{B635B977-E24C-4D20-A213-63AD9E3862BC}" type="presOf" srcId="{C1321BD4-98DD-4097-89A0-90E82A13FC76}" destId="{1FA3F6BF-E4E8-4922-8DA0-CE080A98C718}" srcOrd="1" destOrd="0" presId="urn:microsoft.com/office/officeart/2005/8/layout/chart3"/>
    <dgm:cxn modelId="{D4EFA9D6-ADBD-4537-8CEF-646E5606E912}" type="presOf" srcId="{320B246C-396F-44DF-AA32-E42373DF8B80}" destId="{D7F955E4-C33D-4570-829C-317DC7A16BDD}" srcOrd="0" destOrd="0" presId="urn:microsoft.com/office/officeart/2005/8/layout/chart3"/>
    <dgm:cxn modelId="{5EBB7C62-C7A8-40C8-8304-7739DBE5F6DC}" type="presParOf" srcId="{6C81D137-42F1-44EE-8FFF-DE7DAFB73589}" destId="{FDE91104-F4AA-4E16-A015-86672A8F306E}" srcOrd="0" destOrd="0" presId="urn:microsoft.com/office/officeart/2005/8/layout/chart3"/>
    <dgm:cxn modelId="{52E46169-5674-4D5B-9688-2463B9133572}" type="presParOf" srcId="{6C81D137-42F1-44EE-8FFF-DE7DAFB73589}" destId="{1FA3F6BF-E4E8-4922-8DA0-CE080A98C718}" srcOrd="1" destOrd="0" presId="urn:microsoft.com/office/officeart/2005/8/layout/chart3"/>
    <dgm:cxn modelId="{830955CF-0F00-44C1-A93D-D5B53E0343CF}" type="presParOf" srcId="{6C81D137-42F1-44EE-8FFF-DE7DAFB73589}" destId="{D7F955E4-C33D-4570-829C-317DC7A16BDD}" srcOrd="2" destOrd="0" presId="urn:microsoft.com/office/officeart/2005/8/layout/chart3"/>
    <dgm:cxn modelId="{25DAC522-8863-498A-A08F-585EAD1B835A}" type="presParOf" srcId="{6C81D137-42F1-44EE-8FFF-DE7DAFB73589}" destId="{BD0A803C-A3B2-4194-A8AB-D36CAA8BF987}" srcOrd="3" destOrd="0" presId="urn:microsoft.com/office/officeart/2005/8/layout/char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7549C4E-DD48-404F-8CEE-E4FD7B1EE596}" type="doc">
      <dgm:prSet loTypeId="urn:microsoft.com/office/officeart/2005/8/layout/vList4#6" loCatId="list" qsTypeId="urn:microsoft.com/office/officeart/2005/8/quickstyle/simple1" qsCatId="simple" csTypeId="urn:microsoft.com/office/officeart/2005/8/colors/accent1_2" csCatId="accent1" phldr="1"/>
      <dgm:spPr/>
      <dgm:t>
        <a:bodyPr/>
        <a:lstStyle/>
        <a:p>
          <a:endParaRPr lang="ru-RU"/>
        </a:p>
      </dgm:t>
    </dgm:pt>
    <dgm:pt modelId="{95696D91-6856-4DB3-A9B8-9041E424EAA2}">
      <dgm:prSet phldrT="[Текст]" custT="1"/>
      <dgm:spPr/>
      <dgm:t>
        <a:bodyPr/>
        <a:lstStyle/>
        <a:p>
          <a:r>
            <a:rPr lang="ru-RU" sz="4000" dirty="0" err="1" smtClean="0"/>
            <a:t>попередження</a:t>
          </a:r>
          <a:r>
            <a:rPr lang="ru-RU" sz="4000" dirty="0" smtClean="0"/>
            <a:t> про </a:t>
          </a:r>
          <a:r>
            <a:rPr lang="ru-RU" sz="4000" dirty="0" err="1" smtClean="0"/>
            <a:t>відповідальність</a:t>
          </a:r>
          <a:endParaRPr lang="ru-RU" sz="4000" dirty="0"/>
        </a:p>
      </dgm:t>
    </dgm:pt>
    <dgm:pt modelId="{491C54DB-869C-4FFE-B75D-E09A3347A7FE}" type="parTrans" cxnId="{D2CDE2F9-9352-4FA2-99A9-698879B7C899}">
      <dgm:prSet/>
      <dgm:spPr/>
      <dgm:t>
        <a:bodyPr/>
        <a:lstStyle/>
        <a:p>
          <a:endParaRPr lang="ru-RU"/>
        </a:p>
      </dgm:t>
    </dgm:pt>
    <dgm:pt modelId="{1566E71D-8B02-4D3B-9C54-0FB196B07979}" type="sibTrans" cxnId="{D2CDE2F9-9352-4FA2-99A9-698879B7C899}">
      <dgm:prSet/>
      <dgm:spPr/>
      <dgm:t>
        <a:bodyPr/>
        <a:lstStyle/>
        <a:p>
          <a:endParaRPr lang="ru-RU"/>
        </a:p>
      </dgm:t>
    </dgm:pt>
    <dgm:pt modelId="{BB5ED684-3B96-4DAD-8658-6D72903CB49B}" type="pres">
      <dgm:prSet presAssocID="{D7549C4E-DD48-404F-8CEE-E4FD7B1EE596}" presName="linear" presStyleCnt="0">
        <dgm:presLayoutVars>
          <dgm:dir/>
          <dgm:resizeHandles val="exact"/>
        </dgm:presLayoutVars>
      </dgm:prSet>
      <dgm:spPr/>
      <dgm:t>
        <a:bodyPr/>
        <a:lstStyle/>
        <a:p>
          <a:endParaRPr lang="ru-RU"/>
        </a:p>
      </dgm:t>
    </dgm:pt>
    <dgm:pt modelId="{0AB597B2-E8EC-409D-A486-7032DFDF4432}" type="pres">
      <dgm:prSet presAssocID="{95696D91-6856-4DB3-A9B8-9041E424EAA2}" presName="comp" presStyleCnt="0"/>
      <dgm:spPr/>
    </dgm:pt>
    <dgm:pt modelId="{3AD0DF61-F66A-4C62-944F-F8AFBCB0F21B}" type="pres">
      <dgm:prSet presAssocID="{95696D91-6856-4DB3-A9B8-9041E424EAA2}" presName="box" presStyleLbl="node1" presStyleIdx="0" presStyleCnt="1" custLinFactNeighborX="16643" custLinFactNeighborY="-97188"/>
      <dgm:spPr/>
      <dgm:t>
        <a:bodyPr/>
        <a:lstStyle/>
        <a:p>
          <a:endParaRPr lang="ru-RU"/>
        </a:p>
      </dgm:t>
    </dgm:pt>
    <dgm:pt modelId="{2856B145-8A33-404C-9A88-C1A8F1B32D77}" type="pres">
      <dgm:prSet presAssocID="{95696D91-6856-4DB3-A9B8-9041E424EAA2}" presName="img" presStyleLbl="fgImgPlace1" presStyleIdx="0" presStyleCnt="1"/>
      <dgm:spPr>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1000" r="-1000"/>
          </a:stretch>
        </a:blipFill>
      </dgm:spPr>
      <dgm:t>
        <a:bodyPr/>
        <a:lstStyle/>
        <a:p>
          <a:endParaRPr lang="ru-RU"/>
        </a:p>
      </dgm:t>
    </dgm:pt>
    <dgm:pt modelId="{746A429E-B26D-40DA-9FC7-2251AE4C7477}" type="pres">
      <dgm:prSet presAssocID="{95696D91-6856-4DB3-A9B8-9041E424EAA2}" presName="text" presStyleLbl="node1" presStyleIdx="0" presStyleCnt="1">
        <dgm:presLayoutVars>
          <dgm:bulletEnabled val="1"/>
        </dgm:presLayoutVars>
      </dgm:prSet>
      <dgm:spPr/>
      <dgm:t>
        <a:bodyPr/>
        <a:lstStyle/>
        <a:p>
          <a:endParaRPr lang="ru-RU"/>
        </a:p>
      </dgm:t>
    </dgm:pt>
  </dgm:ptLst>
  <dgm:cxnLst>
    <dgm:cxn modelId="{D2CDE2F9-9352-4FA2-99A9-698879B7C899}" srcId="{D7549C4E-DD48-404F-8CEE-E4FD7B1EE596}" destId="{95696D91-6856-4DB3-A9B8-9041E424EAA2}" srcOrd="0" destOrd="0" parTransId="{491C54DB-869C-4FFE-B75D-E09A3347A7FE}" sibTransId="{1566E71D-8B02-4D3B-9C54-0FB196B07979}"/>
    <dgm:cxn modelId="{526067E3-3879-43E2-B820-30FE7E59DC61}" type="presOf" srcId="{D7549C4E-DD48-404F-8CEE-E4FD7B1EE596}" destId="{BB5ED684-3B96-4DAD-8658-6D72903CB49B}" srcOrd="0" destOrd="0" presId="urn:microsoft.com/office/officeart/2005/8/layout/vList4#6"/>
    <dgm:cxn modelId="{8A0C6988-2486-4862-9A17-525910C17332}" type="presOf" srcId="{95696D91-6856-4DB3-A9B8-9041E424EAA2}" destId="{746A429E-B26D-40DA-9FC7-2251AE4C7477}" srcOrd="1" destOrd="0" presId="urn:microsoft.com/office/officeart/2005/8/layout/vList4#6"/>
    <dgm:cxn modelId="{8671496C-071B-4C2B-9AB9-15833455D066}" type="presOf" srcId="{95696D91-6856-4DB3-A9B8-9041E424EAA2}" destId="{3AD0DF61-F66A-4C62-944F-F8AFBCB0F21B}" srcOrd="0" destOrd="0" presId="urn:microsoft.com/office/officeart/2005/8/layout/vList4#6"/>
    <dgm:cxn modelId="{AF8F9118-2830-4A3E-A72C-CFDB3D41B422}" type="presParOf" srcId="{BB5ED684-3B96-4DAD-8658-6D72903CB49B}" destId="{0AB597B2-E8EC-409D-A486-7032DFDF4432}" srcOrd="0" destOrd="0" presId="urn:microsoft.com/office/officeart/2005/8/layout/vList4#6"/>
    <dgm:cxn modelId="{F35F8086-6013-4225-AC9D-7F69B0B468B1}" type="presParOf" srcId="{0AB597B2-E8EC-409D-A486-7032DFDF4432}" destId="{3AD0DF61-F66A-4C62-944F-F8AFBCB0F21B}" srcOrd="0" destOrd="0" presId="urn:microsoft.com/office/officeart/2005/8/layout/vList4#6"/>
    <dgm:cxn modelId="{ACD47A65-6D79-4905-922A-1B8D14CDDDE8}" type="presParOf" srcId="{0AB597B2-E8EC-409D-A486-7032DFDF4432}" destId="{2856B145-8A33-404C-9A88-C1A8F1B32D77}" srcOrd="1" destOrd="0" presId="urn:microsoft.com/office/officeart/2005/8/layout/vList4#6"/>
    <dgm:cxn modelId="{5DC48819-0E0F-49D9-92FA-9AD9698D3D2D}" type="presParOf" srcId="{0AB597B2-E8EC-409D-A486-7032DFDF4432}" destId="{746A429E-B26D-40DA-9FC7-2251AE4C7477}" srcOrd="2" destOrd="0" presId="urn:microsoft.com/office/officeart/2005/8/layout/vList4#6"/>
  </dgm:cxnLst>
  <dgm:bg/>
  <dgm:whole/>
  <dgm:extLst>
    <a:ext uri="http://schemas.microsoft.com/office/drawing/2008/diagram">
      <dsp:dataModelExt xmlns:dsp="http://schemas.microsoft.com/office/drawing/2008/diagram" xmlns="" relId="rId23"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7549C4E-DD48-404F-8CEE-E4FD7B1EE596}" type="doc">
      <dgm:prSet loTypeId="urn:microsoft.com/office/officeart/2005/8/layout/vList4#7" loCatId="list" qsTypeId="urn:microsoft.com/office/officeart/2005/8/quickstyle/simple1" qsCatId="simple" csTypeId="urn:microsoft.com/office/officeart/2005/8/colors/accent1_2" csCatId="accent1" phldr="1"/>
      <dgm:spPr/>
      <dgm:t>
        <a:bodyPr/>
        <a:lstStyle/>
        <a:p>
          <a:endParaRPr lang="ru-RU"/>
        </a:p>
      </dgm:t>
    </dgm:pt>
    <dgm:pt modelId="{95696D91-6856-4DB3-A9B8-9041E424EAA2}">
      <dgm:prSet phldrT="[Текст]" custT="1"/>
      <dgm:spPr/>
      <dgm:t>
        <a:bodyPr/>
        <a:lstStyle/>
        <a:p>
          <a:r>
            <a:rPr lang="uk-UA" sz="4000" dirty="0" smtClean="0"/>
            <a:t>дисципліновані </a:t>
          </a:r>
          <a:r>
            <a:rPr lang="ru-RU" sz="4000" dirty="0" err="1" smtClean="0"/>
            <a:t>поліцейські</a:t>
          </a:r>
          <a:endParaRPr lang="ru-RU" sz="4000" dirty="0"/>
        </a:p>
      </dgm:t>
    </dgm:pt>
    <dgm:pt modelId="{491C54DB-869C-4FFE-B75D-E09A3347A7FE}" type="parTrans" cxnId="{D2CDE2F9-9352-4FA2-99A9-698879B7C899}">
      <dgm:prSet/>
      <dgm:spPr/>
      <dgm:t>
        <a:bodyPr/>
        <a:lstStyle/>
        <a:p>
          <a:endParaRPr lang="ru-RU"/>
        </a:p>
      </dgm:t>
    </dgm:pt>
    <dgm:pt modelId="{1566E71D-8B02-4D3B-9C54-0FB196B07979}" type="sibTrans" cxnId="{D2CDE2F9-9352-4FA2-99A9-698879B7C899}">
      <dgm:prSet/>
      <dgm:spPr/>
      <dgm:t>
        <a:bodyPr/>
        <a:lstStyle/>
        <a:p>
          <a:endParaRPr lang="ru-RU"/>
        </a:p>
      </dgm:t>
    </dgm:pt>
    <dgm:pt modelId="{BB5ED684-3B96-4DAD-8658-6D72903CB49B}" type="pres">
      <dgm:prSet presAssocID="{D7549C4E-DD48-404F-8CEE-E4FD7B1EE596}" presName="linear" presStyleCnt="0">
        <dgm:presLayoutVars>
          <dgm:dir/>
          <dgm:resizeHandles val="exact"/>
        </dgm:presLayoutVars>
      </dgm:prSet>
      <dgm:spPr/>
      <dgm:t>
        <a:bodyPr/>
        <a:lstStyle/>
        <a:p>
          <a:endParaRPr lang="ru-RU"/>
        </a:p>
      </dgm:t>
    </dgm:pt>
    <dgm:pt modelId="{0AB597B2-E8EC-409D-A486-7032DFDF4432}" type="pres">
      <dgm:prSet presAssocID="{95696D91-6856-4DB3-A9B8-9041E424EAA2}" presName="comp" presStyleCnt="0"/>
      <dgm:spPr/>
    </dgm:pt>
    <dgm:pt modelId="{3AD0DF61-F66A-4C62-944F-F8AFBCB0F21B}" type="pres">
      <dgm:prSet presAssocID="{95696D91-6856-4DB3-A9B8-9041E424EAA2}" presName="box" presStyleLbl="node1" presStyleIdx="0" presStyleCnt="1" custLinFactNeighborX="46731" custLinFactNeighborY="-25017"/>
      <dgm:spPr/>
      <dgm:t>
        <a:bodyPr/>
        <a:lstStyle/>
        <a:p>
          <a:endParaRPr lang="ru-RU"/>
        </a:p>
      </dgm:t>
    </dgm:pt>
    <dgm:pt modelId="{2856B145-8A33-404C-9A88-C1A8F1B32D77}" type="pres">
      <dgm:prSet presAssocID="{95696D91-6856-4DB3-A9B8-9041E424EAA2}" presName="img" presStyleLbl="fgImgPlace1" presStyleIdx="0" presStyleCnt="1"/>
      <dgm:spPr>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1000" r="-1000"/>
          </a:stretch>
        </a:blipFill>
      </dgm:spPr>
      <dgm:t>
        <a:bodyPr/>
        <a:lstStyle/>
        <a:p>
          <a:endParaRPr lang="ru-RU"/>
        </a:p>
      </dgm:t>
    </dgm:pt>
    <dgm:pt modelId="{746A429E-B26D-40DA-9FC7-2251AE4C7477}" type="pres">
      <dgm:prSet presAssocID="{95696D91-6856-4DB3-A9B8-9041E424EAA2}" presName="text" presStyleLbl="node1" presStyleIdx="0" presStyleCnt="1">
        <dgm:presLayoutVars>
          <dgm:bulletEnabled val="1"/>
        </dgm:presLayoutVars>
      </dgm:prSet>
      <dgm:spPr/>
      <dgm:t>
        <a:bodyPr/>
        <a:lstStyle/>
        <a:p>
          <a:endParaRPr lang="ru-RU"/>
        </a:p>
      </dgm:t>
    </dgm:pt>
  </dgm:ptLst>
  <dgm:cxnLst>
    <dgm:cxn modelId="{D2CDE2F9-9352-4FA2-99A9-698879B7C899}" srcId="{D7549C4E-DD48-404F-8CEE-E4FD7B1EE596}" destId="{95696D91-6856-4DB3-A9B8-9041E424EAA2}" srcOrd="0" destOrd="0" parTransId="{491C54DB-869C-4FFE-B75D-E09A3347A7FE}" sibTransId="{1566E71D-8B02-4D3B-9C54-0FB196B07979}"/>
    <dgm:cxn modelId="{526067E3-3879-43E2-B820-30FE7E59DC61}" type="presOf" srcId="{D7549C4E-DD48-404F-8CEE-E4FD7B1EE596}" destId="{BB5ED684-3B96-4DAD-8658-6D72903CB49B}" srcOrd="0" destOrd="0" presId="urn:microsoft.com/office/officeart/2005/8/layout/vList4#7"/>
    <dgm:cxn modelId="{8A0C6988-2486-4862-9A17-525910C17332}" type="presOf" srcId="{95696D91-6856-4DB3-A9B8-9041E424EAA2}" destId="{746A429E-B26D-40DA-9FC7-2251AE4C7477}" srcOrd="1" destOrd="0" presId="urn:microsoft.com/office/officeart/2005/8/layout/vList4#7"/>
    <dgm:cxn modelId="{8671496C-071B-4C2B-9AB9-15833455D066}" type="presOf" srcId="{95696D91-6856-4DB3-A9B8-9041E424EAA2}" destId="{3AD0DF61-F66A-4C62-944F-F8AFBCB0F21B}" srcOrd="0" destOrd="0" presId="urn:microsoft.com/office/officeart/2005/8/layout/vList4#7"/>
    <dgm:cxn modelId="{AF8F9118-2830-4A3E-A72C-CFDB3D41B422}" type="presParOf" srcId="{BB5ED684-3B96-4DAD-8658-6D72903CB49B}" destId="{0AB597B2-E8EC-409D-A486-7032DFDF4432}" srcOrd="0" destOrd="0" presId="urn:microsoft.com/office/officeart/2005/8/layout/vList4#7"/>
    <dgm:cxn modelId="{F35F8086-6013-4225-AC9D-7F69B0B468B1}" type="presParOf" srcId="{0AB597B2-E8EC-409D-A486-7032DFDF4432}" destId="{3AD0DF61-F66A-4C62-944F-F8AFBCB0F21B}" srcOrd="0" destOrd="0" presId="urn:microsoft.com/office/officeart/2005/8/layout/vList4#7"/>
    <dgm:cxn modelId="{ACD47A65-6D79-4905-922A-1B8D14CDDDE8}" type="presParOf" srcId="{0AB597B2-E8EC-409D-A486-7032DFDF4432}" destId="{2856B145-8A33-404C-9A88-C1A8F1B32D77}" srcOrd="1" destOrd="0" presId="urn:microsoft.com/office/officeart/2005/8/layout/vList4#7"/>
    <dgm:cxn modelId="{5DC48819-0E0F-49D9-92FA-9AD9698D3D2D}" type="presParOf" srcId="{0AB597B2-E8EC-409D-A486-7032DFDF4432}" destId="{746A429E-B26D-40DA-9FC7-2251AE4C7477}" srcOrd="2" destOrd="0" presId="urn:microsoft.com/office/officeart/2005/8/layout/vList4#7"/>
  </dgm:cxnLst>
  <dgm:bg/>
  <dgm:whole/>
  <dgm:extLst>
    <a:ext uri="http://schemas.microsoft.com/office/drawing/2008/diagram">
      <dsp:dataModelExt xmlns:dsp="http://schemas.microsoft.com/office/drawing/2008/diagram" xmlns="" relId="rId2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7549C4E-DD48-404F-8CEE-E4FD7B1EE596}" type="doc">
      <dgm:prSet loTypeId="urn:microsoft.com/office/officeart/2005/8/layout/vList4#4" loCatId="list" qsTypeId="urn:microsoft.com/office/officeart/2005/8/quickstyle/simple1" qsCatId="simple" csTypeId="urn:microsoft.com/office/officeart/2005/8/colors/accent1_2" csCatId="accent1" phldr="1"/>
      <dgm:spPr/>
      <dgm:t>
        <a:bodyPr/>
        <a:lstStyle/>
        <a:p>
          <a:endParaRPr lang="ru-RU"/>
        </a:p>
      </dgm:t>
    </dgm:pt>
    <dgm:pt modelId="{95696D91-6856-4DB3-A9B8-9041E424EAA2}">
      <dgm:prSet phldrT="[Текст]"/>
      <dgm:spPr/>
      <dgm:t>
        <a:bodyPr/>
        <a:lstStyle/>
        <a:p>
          <a:r>
            <a:rPr lang="en-US" dirty="0" smtClean="0"/>
            <a:t>sudden checks</a:t>
          </a:r>
          <a:endParaRPr lang="ru-RU" dirty="0"/>
        </a:p>
      </dgm:t>
    </dgm:pt>
    <dgm:pt modelId="{491C54DB-869C-4FFE-B75D-E09A3347A7FE}" type="parTrans" cxnId="{D2CDE2F9-9352-4FA2-99A9-698879B7C899}">
      <dgm:prSet/>
      <dgm:spPr/>
      <dgm:t>
        <a:bodyPr/>
        <a:lstStyle/>
        <a:p>
          <a:endParaRPr lang="ru-RU"/>
        </a:p>
      </dgm:t>
    </dgm:pt>
    <dgm:pt modelId="{1566E71D-8B02-4D3B-9C54-0FB196B07979}" type="sibTrans" cxnId="{D2CDE2F9-9352-4FA2-99A9-698879B7C899}">
      <dgm:prSet/>
      <dgm:spPr/>
      <dgm:t>
        <a:bodyPr/>
        <a:lstStyle/>
        <a:p>
          <a:endParaRPr lang="ru-RU"/>
        </a:p>
      </dgm:t>
    </dgm:pt>
    <dgm:pt modelId="{BB5ED684-3B96-4DAD-8658-6D72903CB49B}" type="pres">
      <dgm:prSet presAssocID="{D7549C4E-DD48-404F-8CEE-E4FD7B1EE596}" presName="linear" presStyleCnt="0">
        <dgm:presLayoutVars>
          <dgm:dir/>
          <dgm:resizeHandles val="exact"/>
        </dgm:presLayoutVars>
      </dgm:prSet>
      <dgm:spPr/>
      <dgm:t>
        <a:bodyPr/>
        <a:lstStyle/>
        <a:p>
          <a:endParaRPr lang="ru-RU"/>
        </a:p>
      </dgm:t>
    </dgm:pt>
    <dgm:pt modelId="{0AB597B2-E8EC-409D-A486-7032DFDF4432}" type="pres">
      <dgm:prSet presAssocID="{95696D91-6856-4DB3-A9B8-9041E424EAA2}" presName="comp" presStyleCnt="0"/>
      <dgm:spPr/>
      <dgm:t>
        <a:bodyPr/>
        <a:lstStyle/>
        <a:p>
          <a:endParaRPr lang="ru-RU"/>
        </a:p>
      </dgm:t>
    </dgm:pt>
    <dgm:pt modelId="{3AD0DF61-F66A-4C62-944F-F8AFBCB0F21B}" type="pres">
      <dgm:prSet presAssocID="{95696D91-6856-4DB3-A9B8-9041E424EAA2}" presName="box" presStyleLbl="node1" presStyleIdx="0" presStyleCnt="1"/>
      <dgm:spPr/>
      <dgm:t>
        <a:bodyPr/>
        <a:lstStyle/>
        <a:p>
          <a:endParaRPr lang="ru-RU"/>
        </a:p>
      </dgm:t>
    </dgm:pt>
    <dgm:pt modelId="{2856B145-8A33-404C-9A88-C1A8F1B32D77}" type="pres">
      <dgm:prSet presAssocID="{95696D91-6856-4DB3-A9B8-9041E424EAA2}" presName="img" presStyleLbl="fgImgPlace1" presStyleIdx="0" presStyleCnt="1"/>
      <dgm:spPr>
        <a:blipFill rotWithShape="0">
          <a:blip xmlns:r="http://schemas.openxmlformats.org/officeDocument/2006/relationships" r:embed="rId1"/>
          <a:stretch>
            <a:fillRect/>
          </a:stretch>
        </a:blipFill>
      </dgm:spPr>
      <dgm:t>
        <a:bodyPr/>
        <a:lstStyle/>
        <a:p>
          <a:endParaRPr lang="ru-RU"/>
        </a:p>
      </dgm:t>
    </dgm:pt>
    <dgm:pt modelId="{746A429E-B26D-40DA-9FC7-2251AE4C7477}" type="pres">
      <dgm:prSet presAssocID="{95696D91-6856-4DB3-A9B8-9041E424EAA2}" presName="text" presStyleLbl="node1" presStyleIdx="0" presStyleCnt="1">
        <dgm:presLayoutVars>
          <dgm:bulletEnabled val="1"/>
        </dgm:presLayoutVars>
      </dgm:prSet>
      <dgm:spPr/>
      <dgm:t>
        <a:bodyPr/>
        <a:lstStyle/>
        <a:p>
          <a:endParaRPr lang="ru-RU"/>
        </a:p>
      </dgm:t>
    </dgm:pt>
  </dgm:ptLst>
  <dgm:cxnLst>
    <dgm:cxn modelId="{F238D0BB-3A27-45A5-902C-1DB40CA17FB5}" type="presOf" srcId="{95696D91-6856-4DB3-A9B8-9041E424EAA2}" destId="{3AD0DF61-F66A-4C62-944F-F8AFBCB0F21B}" srcOrd="0" destOrd="0" presId="urn:microsoft.com/office/officeart/2005/8/layout/vList4#4"/>
    <dgm:cxn modelId="{D2CDE2F9-9352-4FA2-99A9-698879B7C899}" srcId="{D7549C4E-DD48-404F-8CEE-E4FD7B1EE596}" destId="{95696D91-6856-4DB3-A9B8-9041E424EAA2}" srcOrd="0" destOrd="0" parTransId="{491C54DB-869C-4FFE-B75D-E09A3347A7FE}" sibTransId="{1566E71D-8B02-4D3B-9C54-0FB196B07979}"/>
    <dgm:cxn modelId="{ED14D73F-F99F-4DB2-ABCB-CDD22A769035}" type="presOf" srcId="{D7549C4E-DD48-404F-8CEE-E4FD7B1EE596}" destId="{BB5ED684-3B96-4DAD-8658-6D72903CB49B}" srcOrd="0" destOrd="0" presId="urn:microsoft.com/office/officeart/2005/8/layout/vList4#4"/>
    <dgm:cxn modelId="{2A3333E1-C1A3-4AE9-8D3E-61F9710312E3}" type="presOf" srcId="{95696D91-6856-4DB3-A9B8-9041E424EAA2}" destId="{746A429E-B26D-40DA-9FC7-2251AE4C7477}" srcOrd="1" destOrd="0" presId="urn:microsoft.com/office/officeart/2005/8/layout/vList4#4"/>
    <dgm:cxn modelId="{F2200FD0-9B75-40FE-B60B-5D0088E96CD0}" type="presParOf" srcId="{BB5ED684-3B96-4DAD-8658-6D72903CB49B}" destId="{0AB597B2-E8EC-409D-A486-7032DFDF4432}" srcOrd="0" destOrd="0" presId="urn:microsoft.com/office/officeart/2005/8/layout/vList4#4"/>
    <dgm:cxn modelId="{19D893EF-6891-4392-8287-86B6C9432AFB}" type="presParOf" srcId="{0AB597B2-E8EC-409D-A486-7032DFDF4432}" destId="{3AD0DF61-F66A-4C62-944F-F8AFBCB0F21B}" srcOrd="0" destOrd="0" presId="urn:microsoft.com/office/officeart/2005/8/layout/vList4#4"/>
    <dgm:cxn modelId="{037499C2-AB90-4204-A050-227432F5562F}" type="presParOf" srcId="{0AB597B2-E8EC-409D-A486-7032DFDF4432}" destId="{2856B145-8A33-404C-9A88-C1A8F1B32D77}" srcOrd="1" destOrd="0" presId="urn:microsoft.com/office/officeart/2005/8/layout/vList4#4"/>
    <dgm:cxn modelId="{54AAF5C6-6490-421D-B4BA-C7C2307DD9B8}" type="presParOf" srcId="{0AB597B2-E8EC-409D-A486-7032DFDF4432}" destId="{746A429E-B26D-40DA-9FC7-2251AE4C7477}" srcOrd="2" destOrd="0" presId="urn:microsoft.com/office/officeart/2005/8/layout/vList4#4"/>
  </dgm:cxnLst>
  <dgm:bg/>
  <dgm:whole/>
  <dgm:extLst>
    <a:ext uri="http://schemas.microsoft.com/office/drawing/2008/diagram">
      <dsp:dataModelExt xmlns:dsp="http://schemas.microsoft.com/office/drawing/2008/diagram" xmlns="" relId="rId33"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7549C4E-DD48-404F-8CEE-E4FD7B1EE596}" type="doc">
      <dgm:prSet loTypeId="urn:microsoft.com/office/officeart/2005/8/layout/vList4#5" loCatId="list" qsTypeId="urn:microsoft.com/office/officeart/2005/8/quickstyle/simple1" qsCatId="simple" csTypeId="urn:microsoft.com/office/officeart/2005/8/colors/accent1_2" csCatId="accent1" phldr="1"/>
      <dgm:spPr/>
      <dgm:t>
        <a:bodyPr/>
        <a:lstStyle/>
        <a:p>
          <a:endParaRPr lang="ru-RU"/>
        </a:p>
      </dgm:t>
    </dgm:pt>
    <dgm:pt modelId="{95696D91-6856-4DB3-A9B8-9041E424EAA2}">
      <dgm:prSet phldrT="[Текст]"/>
      <dgm:spPr/>
      <dgm:t>
        <a:bodyPr/>
        <a:lstStyle/>
        <a:p>
          <a:r>
            <a:rPr lang="en-US" dirty="0" smtClean="0"/>
            <a:t>teaching</a:t>
          </a:r>
          <a:endParaRPr lang="ru-RU" dirty="0"/>
        </a:p>
      </dgm:t>
    </dgm:pt>
    <dgm:pt modelId="{491C54DB-869C-4FFE-B75D-E09A3347A7FE}" type="parTrans" cxnId="{D2CDE2F9-9352-4FA2-99A9-698879B7C899}">
      <dgm:prSet/>
      <dgm:spPr/>
      <dgm:t>
        <a:bodyPr/>
        <a:lstStyle/>
        <a:p>
          <a:endParaRPr lang="ru-RU"/>
        </a:p>
      </dgm:t>
    </dgm:pt>
    <dgm:pt modelId="{1566E71D-8B02-4D3B-9C54-0FB196B07979}" type="sibTrans" cxnId="{D2CDE2F9-9352-4FA2-99A9-698879B7C899}">
      <dgm:prSet/>
      <dgm:spPr/>
      <dgm:t>
        <a:bodyPr/>
        <a:lstStyle/>
        <a:p>
          <a:endParaRPr lang="ru-RU"/>
        </a:p>
      </dgm:t>
    </dgm:pt>
    <dgm:pt modelId="{BB5ED684-3B96-4DAD-8658-6D72903CB49B}" type="pres">
      <dgm:prSet presAssocID="{D7549C4E-DD48-404F-8CEE-E4FD7B1EE596}" presName="linear" presStyleCnt="0">
        <dgm:presLayoutVars>
          <dgm:dir/>
          <dgm:resizeHandles val="exact"/>
        </dgm:presLayoutVars>
      </dgm:prSet>
      <dgm:spPr/>
      <dgm:t>
        <a:bodyPr/>
        <a:lstStyle/>
        <a:p>
          <a:endParaRPr lang="ru-RU"/>
        </a:p>
      </dgm:t>
    </dgm:pt>
    <dgm:pt modelId="{0AB597B2-E8EC-409D-A486-7032DFDF4432}" type="pres">
      <dgm:prSet presAssocID="{95696D91-6856-4DB3-A9B8-9041E424EAA2}" presName="comp" presStyleCnt="0"/>
      <dgm:spPr/>
      <dgm:t>
        <a:bodyPr/>
        <a:lstStyle/>
        <a:p>
          <a:endParaRPr lang="ru-RU"/>
        </a:p>
      </dgm:t>
    </dgm:pt>
    <dgm:pt modelId="{3AD0DF61-F66A-4C62-944F-F8AFBCB0F21B}" type="pres">
      <dgm:prSet presAssocID="{95696D91-6856-4DB3-A9B8-9041E424EAA2}" presName="box" presStyleLbl="node1" presStyleIdx="0" presStyleCnt="1"/>
      <dgm:spPr/>
      <dgm:t>
        <a:bodyPr/>
        <a:lstStyle/>
        <a:p>
          <a:endParaRPr lang="ru-RU"/>
        </a:p>
      </dgm:t>
    </dgm:pt>
    <dgm:pt modelId="{2856B145-8A33-404C-9A88-C1A8F1B32D77}" type="pres">
      <dgm:prSet presAssocID="{95696D91-6856-4DB3-A9B8-9041E424EAA2}" presName="img" presStyleLbl="fgImgPlace1" presStyleIdx="0" presStyleCnt="1" custScaleX="75214" custScaleY="125000"/>
      <dgm:spPr>
        <a:blipFill rotWithShape="0">
          <a:blip xmlns:r="http://schemas.openxmlformats.org/officeDocument/2006/relationships" r:embed="rId1"/>
          <a:stretch>
            <a:fillRect/>
          </a:stretch>
        </a:blipFill>
      </dgm:spPr>
      <dgm:t>
        <a:bodyPr/>
        <a:lstStyle/>
        <a:p>
          <a:endParaRPr lang="ru-RU"/>
        </a:p>
      </dgm:t>
    </dgm:pt>
    <dgm:pt modelId="{746A429E-B26D-40DA-9FC7-2251AE4C7477}" type="pres">
      <dgm:prSet presAssocID="{95696D91-6856-4DB3-A9B8-9041E424EAA2}" presName="text" presStyleLbl="node1" presStyleIdx="0" presStyleCnt="1">
        <dgm:presLayoutVars>
          <dgm:bulletEnabled val="1"/>
        </dgm:presLayoutVars>
      </dgm:prSet>
      <dgm:spPr/>
      <dgm:t>
        <a:bodyPr/>
        <a:lstStyle/>
        <a:p>
          <a:endParaRPr lang="ru-RU"/>
        </a:p>
      </dgm:t>
    </dgm:pt>
  </dgm:ptLst>
  <dgm:cxnLst>
    <dgm:cxn modelId="{4C1F9612-BBF8-448C-8599-310A7822E79E}" type="presOf" srcId="{95696D91-6856-4DB3-A9B8-9041E424EAA2}" destId="{746A429E-B26D-40DA-9FC7-2251AE4C7477}" srcOrd="1" destOrd="0" presId="urn:microsoft.com/office/officeart/2005/8/layout/vList4#5"/>
    <dgm:cxn modelId="{8FB90D49-CB33-47F7-A7E2-2A9C8333C56C}" type="presOf" srcId="{95696D91-6856-4DB3-A9B8-9041E424EAA2}" destId="{3AD0DF61-F66A-4C62-944F-F8AFBCB0F21B}" srcOrd="0" destOrd="0" presId="urn:microsoft.com/office/officeart/2005/8/layout/vList4#5"/>
    <dgm:cxn modelId="{D2CDE2F9-9352-4FA2-99A9-698879B7C899}" srcId="{D7549C4E-DD48-404F-8CEE-E4FD7B1EE596}" destId="{95696D91-6856-4DB3-A9B8-9041E424EAA2}" srcOrd="0" destOrd="0" parTransId="{491C54DB-869C-4FFE-B75D-E09A3347A7FE}" sibTransId="{1566E71D-8B02-4D3B-9C54-0FB196B07979}"/>
    <dgm:cxn modelId="{D63C9021-E39F-4450-984E-298B1F7A8C8F}" type="presOf" srcId="{D7549C4E-DD48-404F-8CEE-E4FD7B1EE596}" destId="{BB5ED684-3B96-4DAD-8658-6D72903CB49B}" srcOrd="0" destOrd="0" presId="urn:microsoft.com/office/officeart/2005/8/layout/vList4#5"/>
    <dgm:cxn modelId="{F4092B98-0968-4009-AAFF-06880E99B325}" type="presParOf" srcId="{BB5ED684-3B96-4DAD-8658-6D72903CB49B}" destId="{0AB597B2-E8EC-409D-A486-7032DFDF4432}" srcOrd="0" destOrd="0" presId="urn:microsoft.com/office/officeart/2005/8/layout/vList4#5"/>
    <dgm:cxn modelId="{E317A82E-9476-453B-8DA3-981B9411FE1D}" type="presParOf" srcId="{0AB597B2-E8EC-409D-A486-7032DFDF4432}" destId="{3AD0DF61-F66A-4C62-944F-F8AFBCB0F21B}" srcOrd="0" destOrd="0" presId="urn:microsoft.com/office/officeart/2005/8/layout/vList4#5"/>
    <dgm:cxn modelId="{31EA9A8E-DB19-4207-AB5D-38912A4456FC}" type="presParOf" srcId="{0AB597B2-E8EC-409D-A486-7032DFDF4432}" destId="{2856B145-8A33-404C-9A88-C1A8F1B32D77}" srcOrd="1" destOrd="0" presId="urn:microsoft.com/office/officeart/2005/8/layout/vList4#5"/>
    <dgm:cxn modelId="{38775759-C915-4479-A660-0065199A7615}" type="presParOf" srcId="{0AB597B2-E8EC-409D-A486-7032DFDF4432}" destId="{746A429E-B26D-40DA-9FC7-2251AE4C7477}" srcOrd="2" destOrd="0" presId="urn:microsoft.com/office/officeart/2005/8/layout/vList4#5"/>
  </dgm:cxnLst>
  <dgm:bg/>
  <dgm:whole/>
  <dgm:extLst>
    <a:ext uri="http://schemas.microsoft.com/office/drawing/2008/diagram">
      <dsp:dataModelExt xmlns:dsp="http://schemas.microsoft.com/office/drawing/2008/diagram" xmlns="" relId="rId3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7549C4E-DD48-404F-8CEE-E4FD7B1EE596}" type="doc">
      <dgm:prSet loTypeId="urn:microsoft.com/office/officeart/2005/8/layout/vList4#7" loCatId="list" qsTypeId="urn:microsoft.com/office/officeart/2005/8/quickstyle/simple1" qsCatId="simple" csTypeId="urn:microsoft.com/office/officeart/2005/8/colors/accent1_2" csCatId="accent1" phldr="1"/>
      <dgm:spPr/>
      <dgm:t>
        <a:bodyPr/>
        <a:lstStyle/>
        <a:p>
          <a:endParaRPr lang="ru-RU"/>
        </a:p>
      </dgm:t>
    </dgm:pt>
    <dgm:pt modelId="{95696D91-6856-4DB3-A9B8-9041E424EAA2}">
      <dgm:prSet phldrT="[Текст]"/>
      <dgm:spPr/>
      <dgm:t>
        <a:bodyPr/>
        <a:lstStyle/>
        <a:p>
          <a:r>
            <a:rPr lang="en-US" dirty="0" smtClean="0"/>
            <a:t>disciplined police officers</a:t>
          </a:r>
          <a:endParaRPr lang="ru-RU" dirty="0"/>
        </a:p>
      </dgm:t>
    </dgm:pt>
    <dgm:pt modelId="{491C54DB-869C-4FFE-B75D-E09A3347A7FE}" type="parTrans" cxnId="{D2CDE2F9-9352-4FA2-99A9-698879B7C899}">
      <dgm:prSet/>
      <dgm:spPr/>
      <dgm:t>
        <a:bodyPr/>
        <a:lstStyle/>
        <a:p>
          <a:endParaRPr lang="ru-RU"/>
        </a:p>
      </dgm:t>
    </dgm:pt>
    <dgm:pt modelId="{1566E71D-8B02-4D3B-9C54-0FB196B07979}" type="sibTrans" cxnId="{D2CDE2F9-9352-4FA2-99A9-698879B7C899}">
      <dgm:prSet/>
      <dgm:spPr/>
      <dgm:t>
        <a:bodyPr/>
        <a:lstStyle/>
        <a:p>
          <a:endParaRPr lang="ru-RU"/>
        </a:p>
      </dgm:t>
    </dgm:pt>
    <dgm:pt modelId="{BB5ED684-3B96-4DAD-8658-6D72903CB49B}" type="pres">
      <dgm:prSet presAssocID="{D7549C4E-DD48-404F-8CEE-E4FD7B1EE596}" presName="linear" presStyleCnt="0">
        <dgm:presLayoutVars>
          <dgm:dir/>
          <dgm:resizeHandles val="exact"/>
        </dgm:presLayoutVars>
      </dgm:prSet>
      <dgm:spPr/>
      <dgm:t>
        <a:bodyPr/>
        <a:lstStyle/>
        <a:p>
          <a:endParaRPr lang="ru-RU"/>
        </a:p>
      </dgm:t>
    </dgm:pt>
    <dgm:pt modelId="{0AB597B2-E8EC-409D-A486-7032DFDF4432}" type="pres">
      <dgm:prSet presAssocID="{95696D91-6856-4DB3-A9B8-9041E424EAA2}" presName="comp" presStyleCnt="0"/>
      <dgm:spPr/>
      <dgm:t>
        <a:bodyPr/>
        <a:lstStyle/>
        <a:p>
          <a:endParaRPr lang="ru-RU"/>
        </a:p>
      </dgm:t>
    </dgm:pt>
    <dgm:pt modelId="{3AD0DF61-F66A-4C62-944F-F8AFBCB0F21B}" type="pres">
      <dgm:prSet presAssocID="{95696D91-6856-4DB3-A9B8-9041E424EAA2}" presName="box" presStyleLbl="node1" presStyleIdx="0" presStyleCnt="1"/>
      <dgm:spPr/>
      <dgm:t>
        <a:bodyPr/>
        <a:lstStyle/>
        <a:p>
          <a:endParaRPr lang="ru-RU"/>
        </a:p>
      </dgm:t>
    </dgm:pt>
    <dgm:pt modelId="{2856B145-8A33-404C-9A88-C1A8F1B32D77}" type="pres">
      <dgm:prSet presAssocID="{95696D91-6856-4DB3-A9B8-9041E424EAA2}" presName="img" presStyleLbl="fgImgPlace1" presStyleIdx="0" presStyleCnt="1" custScaleX="65494" custScaleY="103826" custLinFactNeighborX="-8696" custLinFactNeighborY="-2676"/>
      <dgm:spPr>
        <a:blipFill rotWithShape="0">
          <a:blip xmlns:r="http://schemas.openxmlformats.org/officeDocument/2006/relationships" r:embed="rId1"/>
          <a:stretch>
            <a:fillRect/>
          </a:stretch>
        </a:blipFill>
      </dgm:spPr>
      <dgm:t>
        <a:bodyPr/>
        <a:lstStyle/>
        <a:p>
          <a:endParaRPr lang="ru-RU"/>
        </a:p>
      </dgm:t>
    </dgm:pt>
    <dgm:pt modelId="{746A429E-B26D-40DA-9FC7-2251AE4C7477}" type="pres">
      <dgm:prSet presAssocID="{95696D91-6856-4DB3-A9B8-9041E424EAA2}" presName="text" presStyleLbl="node1" presStyleIdx="0" presStyleCnt="1">
        <dgm:presLayoutVars>
          <dgm:bulletEnabled val="1"/>
        </dgm:presLayoutVars>
      </dgm:prSet>
      <dgm:spPr/>
      <dgm:t>
        <a:bodyPr/>
        <a:lstStyle/>
        <a:p>
          <a:endParaRPr lang="ru-RU"/>
        </a:p>
      </dgm:t>
    </dgm:pt>
  </dgm:ptLst>
  <dgm:cxnLst>
    <dgm:cxn modelId="{8ECAF356-E618-4D2E-9E1D-FCFD46D2B4FA}" type="presOf" srcId="{95696D91-6856-4DB3-A9B8-9041E424EAA2}" destId="{3AD0DF61-F66A-4C62-944F-F8AFBCB0F21B}" srcOrd="0" destOrd="0" presId="urn:microsoft.com/office/officeart/2005/8/layout/vList4#7"/>
    <dgm:cxn modelId="{0B41CD84-2ADA-419B-9DD2-6010815B0854}" type="presOf" srcId="{D7549C4E-DD48-404F-8CEE-E4FD7B1EE596}" destId="{BB5ED684-3B96-4DAD-8658-6D72903CB49B}" srcOrd="0" destOrd="0" presId="urn:microsoft.com/office/officeart/2005/8/layout/vList4#7"/>
    <dgm:cxn modelId="{D2CDE2F9-9352-4FA2-99A9-698879B7C899}" srcId="{D7549C4E-DD48-404F-8CEE-E4FD7B1EE596}" destId="{95696D91-6856-4DB3-A9B8-9041E424EAA2}" srcOrd="0" destOrd="0" parTransId="{491C54DB-869C-4FFE-B75D-E09A3347A7FE}" sibTransId="{1566E71D-8B02-4D3B-9C54-0FB196B07979}"/>
    <dgm:cxn modelId="{6614170F-6AD9-45D2-9993-365EA62231B2}" type="presOf" srcId="{95696D91-6856-4DB3-A9B8-9041E424EAA2}" destId="{746A429E-B26D-40DA-9FC7-2251AE4C7477}" srcOrd="1" destOrd="0" presId="urn:microsoft.com/office/officeart/2005/8/layout/vList4#7"/>
    <dgm:cxn modelId="{27863663-C0AC-40C5-B19B-83897199C8B1}" type="presParOf" srcId="{BB5ED684-3B96-4DAD-8658-6D72903CB49B}" destId="{0AB597B2-E8EC-409D-A486-7032DFDF4432}" srcOrd="0" destOrd="0" presId="urn:microsoft.com/office/officeart/2005/8/layout/vList4#7"/>
    <dgm:cxn modelId="{0653F888-D903-4E83-AA1E-E6B4C2989ED9}" type="presParOf" srcId="{0AB597B2-E8EC-409D-A486-7032DFDF4432}" destId="{3AD0DF61-F66A-4C62-944F-F8AFBCB0F21B}" srcOrd="0" destOrd="0" presId="urn:microsoft.com/office/officeart/2005/8/layout/vList4#7"/>
    <dgm:cxn modelId="{9ED03BD8-9121-4BE7-B69F-488F701D4885}" type="presParOf" srcId="{0AB597B2-E8EC-409D-A486-7032DFDF4432}" destId="{2856B145-8A33-404C-9A88-C1A8F1B32D77}" srcOrd="1" destOrd="0" presId="urn:microsoft.com/office/officeart/2005/8/layout/vList4#7"/>
    <dgm:cxn modelId="{2AD57B3C-EDD7-411F-883A-264800629D27}" type="presParOf" srcId="{0AB597B2-E8EC-409D-A486-7032DFDF4432}" destId="{746A429E-B26D-40DA-9FC7-2251AE4C7477}" srcOrd="2" destOrd="0" presId="urn:microsoft.com/office/officeart/2005/8/layout/vList4#7"/>
  </dgm:cxnLst>
  <dgm:bg/>
  <dgm:whole/>
  <dgm:extLst>
    <a:ext uri="http://schemas.microsoft.com/office/drawing/2008/diagram">
      <dsp:dataModelExt xmlns:dsp="http://schemas.microsoft.com/office/drawing/2008/diagram" xmlns="" relId="rId43"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7549C4E-DD48-404F-8CEE-E4FD7B1EE596}" type="doc">
      <dgm:prSet loTypeId="urn:microsoft.com/office/officeart/2005/8/layout/vList4#6" loCatId="list" qsTypeId="urn:microsoft.com/office/officeart/2005/8/quickstyle/simple1" qsCatId="simple" csTypeId="urn:microsoft.com/office/officeart/2005/8/colors/accent1_2" csCatId="accent1" phldr="1"/>
      <dgm:spPr/>
      <dgm:t>
        <a:bodyPr/>
        <a:lstStyle/>
        <a:p>
          <a:endParaRPr lang="ru-RU"/>
        </a:p>
      </dgm:t>
    </dgm:pt>
    <dgm:pt modelId="{95696D91-6856-4DB3-A9B8-9041E424EAA2}">
      <dgm:prSet phldrT="[Текст]"/>
      <dgm:spPr/>
      <dgm:t>
        <a:bodyPr/>
        <a:lstStyle/>
        <a:p>
          <a:r>
            <a:rPr lang="en-US" dirty="0" smtClean="0"/>
            <a:t>liability</a:t>
          </a:r>
          <a:endParaRPr lang="ru-RU" dirty="0"/>
        </a:p>
      </dgm:t>
    </dgm:pt>
    <dgm:pt modelId="{491C54DB-869C-4FFE-B75D-E09A3347A7FE}" type="parTrans" cxnId="{D2CDE2F9-9352-4FA2-99A9-698879B7C899}">
      <dgm:prSet/>
      <dgm:spPr/>
      <dgm:t>
        <a:bodyPr/>
        <a:lstStyle/>
        <a:p>
          <a:endParaRPr lang="ru-RU"/>
        </a:p>
      </dgm:t>
    </dgm:pt>
    <dgm:pt modelId="{1566E71D-8B02-4D3B-9C54-0FB196B07979}" type="sibTrans" cxnId="{D2CDE2F9-9352-4FA2-99A9-698879B7C899}">
      <dgm:prSet/>
      <dgm:spPr/>
      <dgm:t>
        <a:bodyPr/>
        <a:lstStyle/>
        <a:p>
          <a:endParaRPr lang="ru-RU"/>
        </a:p>
      </dgm:t>
    </dgm:pt>
    <dgm:pt modelId="{BB5ED684-3B96-4DAD-8658-6D72903CB49B}" type="pres">
      <dgm:prSet presAssocID="{D7549C4E-DD48-404F-8CEE-E4FD7B1EE596}" presName="linear" presStyleCnt="0">
        <dgm:presLayoutVars>
          <dgm:dir/>
          <dgm:resizeHandles val="exact"/>
        </dgm:presLayoutVars>
      </dgm:prSet>
      <dgm:spPr/>
      <dgm:t>
        <a:bodyPr/>
        <a:lstStyle/>
        <a:p>
          <a:endParaRPr lang="ru-RU"/>
        </a:p>
      </dgm:t>
    </dgm:pt>
    <dgm:pt modelId="{0AB597B2-E8EC-409D-A486-7032DFDF4432}" type="pres">
      <dgm:prSet presAssocID="{95696D91-6856-4DB3-A9B8-9041E424EAA2}" presName="comp" presStyleCnt="0"/>
      <dgm:spPr/>
      <dgm:t>
        <a:bodyPr/>
        <a:lstStyle/>
        <a:p>
          <a:endParaRPr lang="ru-RU"/>
        </a:p>
      </dgm:t>
    </dgm:pt>
    <dgm:pt modelId="{3AD0DF61-F66A-4C62-944F-F8AFBCB0F21B}" type="pres">
      <dgm:prSet presAssocID="{95696D91-6856-4DB3-A9B8-9041E424EAA2}" presName="box" presStyleLbl="node1" presStyleIdx="0" presStyleCnt="1"/>
      <dgm:spPr/>
      <dgm:t>
        <a:bodyPr/>
        <a:lstStyle/>
        <a:p>
          <a:endParaRPr lang="ru-RU"/>
        </a:p>
      </dgm:t>
    </dgm:pt>
    <dgm:pt modelId="{2856B145-8A33-404C-9A88-C1A8F1B32D77}" type="pres">
      <dgm:prSet presAssocID="{95696D91-6856-4DB3-A9B8-9041E424EAA2}" presName="img" presStyleLbl="fgImgPlace1" presStyleIdx="0" presStyleCnt="1"/>
      <dgm:spPr>
        <a:blipFill rotWithShape="0">
          <a:blip xmlns:r="http://schemas.openxmlformats.org/officeDocument/2006/relationships" r:embed="rId1"/>
          <a:stretch>
            <a:fillRect/>
          </a:stretch>
        </a:blipFill>
      </dgm:spPr>
      <dgm:t>
        <a:bodyPr/>
        <a:lstStyle/>
        <a:p>
          <a:endParaRPr lang="ru-RU"/>
        </a:p>
      </dgm:t>
    </dgm:pt>
    <dgm:pt modelId="{746A429E-B26D-40DA-9FC7-2251AE4C7477}" type="pres">
      <dgm:prSet presAssocID="{95696D91-6856-4DB3-A9B8-9041E424EAA2}" presName="text" presStyleLbl="node1" presStyleIdx="0" presStyleCnt="1">
        <dgm:presLayoutVars>
          <dgm:bulletEnabled val="1"/>
        </dgm:presLayoutVars>
      </dgm:prSet>
      <dgm:spPr/>
      <dgm:t>
        <a:bodyPr/>
        <a:lstStyle/>
        <a:p>
          <a:endParaRPr lang="ru-RU"/>
        </a:p>
      </dgm:t>
    </dgm:pt>
  </dgm:ptLst>
  <dgm:cxnLst>
    <dgm:cxn modelId="{D2CDE2F9-9352-4FA2-99A9-698879B7C899}" srcId="{D7549C4E-DD48-404F-8CEE-E4FD7B1EE596}" destId="{95696D91-6856-4DB3-A9B8-9041E424EAA2}" srcOrd="0" destOrd="0" parTransId="{491C54DB-869C-4FFE-B75D-E09A3347A7FE}" sibTransId="{1566E71D-8B02-4D3B-9C54-0FB196B07979}"/>
    <dgm:cxn modelId="{DED9353B-56D0-4F31-8137-B7753073C92B}" type="presOf" srcId="{D7549C4E-DD48-404F-8CEE-E4FD7B1EE596}" destId="{BB5ED684-3B96-4DAD-8658-6D72903CB49B}" srcOrd="0" destOrd="0" presId="urn:microsoft.com/office/officeart/2005/8/layout/vList4#6"/>
    <dgm:cxn modelId="{75D1B656-3D6A-4E49-B88D-F0DA2F63C78F}" type="presOf" srcId="{95696D91-6856-4DB3-A9B8-9041E424EAA2}" destId="{746A429E-B26D-40DA-9FC7-2251AE4C7477}" srcOrd="1" destOrd="0" presId="urn:microsoft.com/office/officeart/2005/8/layout/vList4#6"/>
    <dgm:cxn modelId="{1BCF4B07-6BD5-41B9-870A-08E31AC007A5}" type="presOf" srcId="{95696D91-6856-4DB3-A9B8-9041E424EAA2}" destId="{3AD0DF61-F66A-4C62-944F-F8AFBCB0F21B}" srcOrd="0" destOrd="0" presId="urn:microsoft.com/office/officeart/2005/8/layout/vList4#6"/>
    <dgm:cxn modelId="{F744EF05-289E-432A-9F50-0AE5020AD18B}" type="presParOf" srcId="{BB5ED684-3B96-4DAD-8658-6D72903CB49B}" destId="{0AB597B2-E8EC-409D-A486-7032DFDF4432}" srcOrd="0" destOrd="0" presId="urn:microsoft.com/office/officeart/2005/8/layout/vList4#6"/>
    <dgm:cxn modelId="{69C05E39-3E75-40AF-A2DB-C077F2DC5F35}" type="presParOf" srcId="{0AB597B2-E8EC-409D-A486-7032DFDF4432}" destId="{3AD0DF61-F66A-4C62-944F-F8AFBCB0F21B}" srcOrd="0" destOrd="0" presId="urn:microsoft.com/office/officeart/2005/8/layout/vList4#6"/>
    <dgm:cxn modelId="{67ECDD0B-6B44-477A-87B3-AAA62C46D58A}" type="presParOf" srcId="{0AB597B2-E8EC-409D-A486-7032DFDF4432}" destId="{2856B145-8A33-404C-9A88-C1A8F1B32D77}" srcOrd="1" destOrd="0" presId="urn:microsoft.com/office/officeart/2005/8/layout/vList4#6"/>
    <dgm:cxn modelId="{7ED855AA-AE3D-498F-8171-9B63555279E1}" type="presParOf" srcId="{0AB597B2-E8EC-409D-A486-7032DFDF4432}" destId="{746A429E-B26D-40DA-9FC7-2251AE4C7477}" srcOrd="2" destOrd="0" presId="urn:microsoft.com/office/officeart/2005/8/layout/vList4#6"/>
  </dgm:cxnLst>
  <dgm:bg/>
  <dgm:whole/>
  <dgm:extLst>
    <a:ext uri="http://schemas.microsoft.com/office/drawing/2008/diagram">
      <dsp:dataModelExt xmlns:dsp="http://schemas.microsoft.com/office/drawing/2008/diagram" xmlns="" relId="rId4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7549C4E-DD48-404F-8CEE-E4FD7B1EE596}" type="doc">
      <dgm:prSet loTypeId="urn:microsoft.com/office/officeart/2005/8/layout/vList4#6" loCatId="list" qsTypeId="urn:microsoft.com/office/officeart/2005/8/quickstyle/simple1" qsCatId="simple" csTypeId="urn:microsoft.com/office/officeart/2005/8/colors/accent1_2" csCatId="accent1" phldr="1"/>
      <dgm:spPr/>
      <dgm:t>
        <a:bodyPr/>
        <a:lstStyle/>
        <a:p>
          <a:endParaRPr lang="ru-RU"/>
        </a:p>
      </dgm:t>
    </dgm:pt>
    <dgm:pt modelId="{95696D91-6856-4DB3-A9B8-9041E424EAA2}">
      <dgm:prSet phldrT="[Текст]" custT="1"/>
      <dgm:spPr/>
      <dgm:t>
        <a:bodyPr/>
        <a:lstStyle/>
        <a:p>
          <a:r>
            <a:rPr lang="ru-RU" sz="2400" dirty="0" smtClean="0">
              <a:solidFill>
                <a:schemeClr val="bg1"/>
              </a:solidFill>
              <a:latin typeface="Times New Roman" panose="02020603050405020304" pitchFamily="18" charset="0"/>
              <a:ea typeface="Times New Roman" panose="02020603050405020304" pitchFamily="18" charset="0"/>
            </a:rPr>
            <a:t>-- </a:t>
          </a:r>
          <a:r>
            <a:rPr lang="ru-RU" sz="2400" dirty="0" err="1" smtClean="0">
              <a:solidFill>
                <a:schemeClr val="bg1"/>
              </a:solidFill>
              <a:latin typeface="Times New Roman" panose="02020603050405020304" pitchFamily="18" charset="0"/>
              <a:ea typeface="Times New Roman" panose="02020603050405020304" pitchFamily="18" charset="0"/>
            </a:rPr>
            <a:t>підсистема</a:t>
          </a:r>
          <a:r>
            <a:rPr lang="ru-RU" sz="2400" dirty="0" smtClean="0">
              <a:solidFill>
                <a:schemeClr val="bg1"/>
              </a:solidFill>
              <a:latin typeface="Times New Roman" panose="02020603050405020304" pitchFamily="18" charset="0"/>
              <a:ea typeface="Times New Roman" panose="02020603050405020304" pitchFamily="18" charset="0"/>
            </a:rPr>
            <a:t> </a:t>
          </a:r>
          <a:r>
            <a:rPr lang="ru-RU" sz="2400" dirty="0" err="1" smtClean="0">
              <a:solidFill>
                <a:schemeClr val="bg1"/>
              </a:solidFill>
              <a:latin typeface="Times New Roman" panose="02020603050405020304" pitchFamily="18" charset="0"/>
              <a:ea typeface="Times New Roman" panose="02020603050405020304" pitchFamily="18" charset="0"/>
            </a:rPr>
            <a:t>обліку</a:t>
          </a:r>
          <a:r>
            <a:rPr lang="ru-RU" sz="2400" dirty="0" smtClean="0">
              <a:solidFill>
                <a:schemeClr val="bg1"/>
              </a:solidFill>
              <a:latin typeface="Times New Roman" panose="02020603050405020304" pitchFamily="18" charset="0"/>
              <a:ea typeface="Times New Roman" panose="02020603050405020304" pitchFamily="18" charset="0"/>
            </a:rPr>
            <a:t> </a:t>
          </a:r>
          <a:r>
            <a:rPr lang="ru-RU" sz="2400" dirty="0" err="1" smtClean="0">
              <a:solidFill>
                <a:schemeClr val="bg1"/>
              </a:solidFill>
              <a:latin typeface="Times New Roman" panose="02020603050405020304" pitchFamily="18" charset="0"/>
              <a:ea typeface="Times New Roman" panose="02020603050405020304" pitchFamily="18" charset="0"/>
            </a:rPr>
            <a:t>затриманих</a:t>
          </a:r>
          <a:r>
            <a:rPr lang="ru-RU" sz="2400" dirty="0" smtClean="0">
              <a:solidFill>
                <a:schemeClr val="bg1"/>
              </a:solidFill>
              <a:latin typeface="Times New Roman" panose="02020603050405020304" pitchFamily="18" charset="0"/>
              <a:ea typeface="Times New Roman" panose="02020603050405020304" pitchFamily="18" charset="0"/>
            </a:rPr>
            <a:t> </a:t>
          </a:r>
          <a:r>
            <a:rPr lang="ru-RU" sz="2400" dirty="0" err="1" smtClean="0">
              <a:solidFill>
                <a:schemeClr val="bg1"/>
              </a:solidFill>
              <a:latin typeface="Times New Roman" panose="02020603050405020304" pitchFamily="18" charset="0"/>
              <a:ea typeface="Times New Roman" panose="02020603050405020304" pitchFamily="18" charset="0"/>
            </a:rPr>
            <a:t>осіб</a:t>
          </a:r>
          <a:r>
            <a:rPr lang="ru-RU" sz="2400" dirty="0" smtClean="0">
              <a:solidFill>
                <a:schemeClr val="bg1"/>
              </a:solidFill>
              <a:latin typeface="Times New Roman" panose="02020603050405020304" pitchFamily="18" charset="0"/>
              <a:ea typeface="Times New Roman" panose="02020603050405020304" pitchFamily="18" charset="0"/>
            </a:rPr>
            <a:t> </a:t>
          </a:r>
          <a:r>
            <a:rPr lang="ru-RU" sz="2400" dirty="0" err="1" smtClean="0">
              <a:solidFill>
                <a:schemeClr val="bg1"/>
              </a:solidFill>
              <a:latin typeface="Times New Roman" panose="02020603050405020304" pitchFamily="18" charset="0"/>
              <a:ea typeface="Times New Roman" panose="02020603050405020304" pitchFamily="18" charset="0"/>
            </a:rPr>
            <a:t>інтегрована</a:t>
          </a:r>
          <a:r>
            <a:rPr lang="ru-RU" sz="2400" dirty="0" smtClean="0">
              <a:solidFill>
                <a:schemeClr val="bg1"/>
              </a:solidFill>
              <a:latin typeface="Times New Roman" panose="02020603050405020304" pitchFamily="18" charset="0"/>
              <a:ea typeface="Times New Roman" panose="02020603050405020304" pitchFamily="18" charset="0"/>
            </a:rPr>
            <a:t> в </a:t>
          </a:r>
          <a:r>
            <a:rPr lang="ru-RU" sz="2400" dirty="0" err="1" smtClean="0">
              <a:solidFill>
                <a:schemeClr val="bg1"/>
              </a:solidFill>
              <a:latin typeface="Times New Roman" panose="02020603050405020304" pitchFamily="18" charset="0"/>
              <a:ea typeface="Times New Roman" panose="02020603050405020304" pitchFamily="18" charset="0"/>
            </a:rPr>
            <a:t>єдиний</a:t>
          </a:r>
          <a:r>
            <a:rPr lang="ru-RU" sz="2400" dirty="0" smtClean="0">
              <a:solidFill>
                <a:schemeClr val="bg1"/>
              </a:solidFill>
              <a:latin typeface="Times New Roman" panose="02020603050405020304" pitchFamily="18" charset="0"/>
              <a:ea typeface="Times New Roman" panose="02020603050405020304" pitchFamily="18" charset="0"/>
            </a:rPr>
            <a:t> </a:t>
          </a:r>
          <a:r>
            <a:rPr lang="ru-RU" sz="2400" dirty="0" err="1" smtClean="0">
              <a:solidFill>
                <a:schemeClr val="bg1"/>
              </a:solidFill>
              <a:latin typeface="Times New Roman" panose="02020603050405020304" pitchFamily="18" charset="0"/>
              <a:ea typeface="Times New Roman" panose="02020603050405020304" pitchFamily="18" charset="0"/>
            </a:rPr>
            <a:t>інформаційний</a:t>
          </a:r>
          <a:r>
            <a:rPr lang="ru-RU" sz="2400" dirty="0" smtClean="0">
              <a:solidFill>
                <a:schemeClr val="bg1"/>
              </a:solidFill>
              <a:latin typeface="Times New Roman" panose="02020603050405020304" pitchFamily="18" charset="0"/>
              <a:ea typeface="Times New Roman" panose="02020603050405020304" pitchFamily="18" charset="0"/>
            </a:rPr>
            <a:t> портал </a:t>
          </a:r>
          <a:r>
            <a:rPr lang="ru-RU" sz="2400" dirty="0" err="1" smtClean="0">
              <a:solidFill>
                <a:schemeClr val="bg1"/>
              </a:solidFill>
              <a:latin typeface="Times New Roman" panose="02020603050405020304" pitchFamily="18" charset="0"/>
              <a:ea typeface="Times New Roman" panose="02020603050405020304" pitchFamily="18" charset="0"/>
            </a:rPr>
            <a:t>Національної</a:t>
          </a:r>
          <a:r>
            <a:rPr lang="ru-RU" sz="2400" dirty="0" smtClean="0">
              <a:solidFill>
                <a:schemeClr val="bg1"/>
              </a:solidFill>
              <a:latin typeface="Times New Roman" panose="02020603050405020304" pitchFamily="18" charset="0"/>
              <a:ea typeface="Times New Roman" panose="02020603050405020304" pitchFamily="18" charset="0"/>
            </a:rPr>
            <a:t> </a:t>
          </a:r>
          <a:r>
            <a:rPr lang="ru-RU" sz="2400" dirty="0" err="1" smtClean="0">
              <a:solidFill>
                <a:schemeClr val="bg1"/>
              </a:solidFill>
              <a:latin typeface="Times New Roman" panose="02020603050405020304" pitchFamily="18" charset="0"/>
              <a:ea typeface="Times New Roman" panose="02020603050405020304" pitchFamily="18" charset="0"/>
            </a:rPr>
            <a:t>поліції</a:t>
          </a:r>
          <a:endParaRPr lang="ru-RU" sz="2400" dirty="0"/>
        </a:p>
      </dgm:t>
    </dgm:pt>
    <dgm:pt modelId="{491C54DB-869C-4FFE-B75D-E09A3347A7FE}" type="parTrans" cxnId="{D2CDE2F9-9352-4FA2-99A9-698879B7C899}">
      <dgm:prSet/>
      <dgm:spPr/>
      <dgm:t>
        <a:bodyPr/>
        <a:lstStyle/>
        <a:p>
          <a:endParaRPr lang="ru-RU"/>
        </a:p>
      </dgm:t>
    </dgm:pt>
    <dgm:pt modelId="{1566E71D-8B02-4D3B-9C54-0FB196B07979}" type="sibTrans" cxnId="{D2CDE2F9-9352-4FA2-99A9-698879B7C899}">
      <dgm:prSet/>
      <dgm:spPr/>
      <dgm:t>
        <a:bodyPr/>
        <a:lstStyle/>
        <a:p>
          <a:endParaRPr lang="ru-RU"/>
        </a:p>
      </dgm:t>
    </dgm:pt>
    <dgm:pt modelId="{BB5ED684-3B96-4DAD-8658-6D72903CB49B}" type="pres">
      <dgm:prSet presAssocID="{D7549C4E-DD48-404F-8CEE-E4FD7B1EE596}" presName="linear" presStyleCnt="0">
        <dgm:presLayoutVars>
          <dgm:dir/>
          <dgm:resizeHandles val="exact"/>
        </dgm:presLayoutVars>
      </dgm:prSet>
      <dgm:spPr/>
      <dgm:t>
        <a:bodyPr/>
        <a:lstStyle/>
        <a:p>
          <a:endParaRPr lang="ru-RU"/>
        </a:p>
      </dgm:t>
    </dgm:pt>
    <dgm:pt modelId="{0AB597B2-E8EC-409D-A486-7032DFDF4432}" type="pres">
      <dgm:prSet presAssocID="{95696D91-6856-4DB3-A9B8-9041E424EAA2}" presName="comp" presStyleCnt="0"/>
      <dgm:spPr/>
    </dgm:pt>
    <dgm:pt modelId="{3AD0DF61-F66A-4C62-944F-F8AFBCB0F21B}" type="pres">
      <dgm:prSet presAssocID="{95696D91-6856-4DB3-A9B8-9041E424EAA2}" presName="box" presStyleLbl="node1" presStyleIdx="0" presStyleCnt="1" custLinFactNeighborX="19459" custLinFactNeighborY="-893"/>
      <dgm:spPr/>
      <dgm:t>
        <a:bodyPr/>
        <a:lstStyle/>
        <a:p>
          <a:endParaRPr lang="ru-RU"/>
        </a:p>
      </dgm:t>
    </dgm:pt>
    <dgm:pt modelId="{2856B145-8A33-404C-9A88-C1A8F1B32D77}" type="pres">
      <dgm:prSet presAssocID="{95696D91-6856-4DB3-A9B8-9041E424EAA2}" presName="img" presStyleLbl="fgImgPlace1" presStyleIdx="0" presStyleCnt="1"/>
      <dgm:spPr>
        <a:blipFill rotWithShape="0">
          <a:blip xmlns:r="http://schemas.openxmlformats.org/officeDocument/2006/relationships" r:embed="rId1"/>
          <a:stretch>
            <a:fillRect/>
          </a:stretch>
        </a:blipFill>
      </dgm:spPr>
      <dgm:t>
        <a:bodyPr/>
        <a:lstStyle/>
        <a:p>
          <a:endParaRPr lang="ru-RU"/>
        </a:p>
      </dgm:t>
    </dgm:pt>
    <dgm:pt modelId="{746A429E-B26D-40DA-9FC7-2251AE4C7477}" type="pres">
      <dgm:prSet presAssocID="{95696D91-6856-4DB3-A9B8-9041E424EAA2}" presName="text" presStyleLbl="node1" presStyleIdx="0" presStyleCnt="1">
        <dgm:presLayoutVars>
          <dgm:bulletEnabled val="1"/>
        </dgm:presLayoutVars>
      </dgm:prSet>
      <dgm:spPr/>
      <dgm:t>
        <a:bodyPr/>
        <a:lstStyle/>
        <a:p>
          <a:endParaRPr lang="ru-RU"/>
        </a:p>
      </dgm:t>
    </dgm:pt>
  </dgm:ptLst>
  <dgm:cxnLst>
    <dgm:cxn modelId="{D2CDE2F9-9352-4FA2-99A9-698879B7C899}" srcId="{D7549C4E-DD48-404F-8CEE-E4FD7B1EE596}" destId="{95696D91-6856-4DB3-A9B8-9041E424EAA2}" srcOrd="0" destOrd="0" parTransId="{491C54DB-869C-4FFE-B75D-E09A3347A7FE}" sibTransId="{1566E71D-8B02-4D3B-9C54-0FB196B07979}"/>
    <dgm:cxn modelId="{BEBE37DF-C7E4-4616-82D3-EE144E8FB3D4}" type="presOf" srcId="{D7549C4E-DD48-404F-8CEE-E4FD7B1EE596}" destId="{BB5ED684-3B96-4DAD-8658-6D72903CB49B}" srcOrd="0" destOrd="0" presId="urn:microsoft.com/office/officeart/2005/8/layout/vList4#6"/>
    <dgm:cxn modelId="{2D8E46B6-3177-40E4-881C-2E8066DD7D5E}" type="presOf" srcId="{95696D91-6856-4DB3-A9B8-9041E424EAA2}" destId="{746A429E-B26D-40DA-9FC7-2251AE4C7477}" srcOrd="1" destOrd="0" presId="urn:microsoft.com/office/officeart/2005/8/layout/vList4#6"/>
    <dgm:cxn modelId="{E5C5BBF4-F7BA-4850-9764-430092E9E95F}" type="presOf" srcId="{95696D91-6856-4DB3-A9B8-9041E424EAA2}" destId="{3AD0DF61-F66A-4C62-944F-F8AFBCB0F21B}" srcOrd="0" destOrd="0" presId="urn:microsoft.com/office/officeart/2005/8/layout/vList4#6"/>
    <dgm:cxn modelId="{C50D03C2-8F30-4BE1-8575-43F8EC617CAA}" type="presParOf" srcId="{BB5ED684-3B96-4DAD-8658-6D72903CB49B}" destId="{0AB597B2-E8EC-409D-A486-7032DFDF4432}" srcOrd="0" destOrd="0" presId="urn:microsoft.com/office/officeart/2005/8/layout/vList4#6"/>
    <dgm:cxn modelId="{B3A61CBD-8FEF-49E1-812E-2C066F998580}" type="presParOf" srcId="{0AB597B2-E8EC-409D-A486-7032DFDF4432}" destId="{3AD0DF61-F66A-4C62-944F-F8AFBCB0F21B}" srcOrd="0" destOrd="0" presId="urn:microsoft.com/office/officeart/2005/8/layout/vList4#6"/>
    <dgm:cxn modelId="{51838CC6-3B51-4DB9-9DEA-1D0D5A80C23E}" type="presParOf" srcId="{0AB597B2-E8EC-409D-A486-7032DFDF4432}" destId="{2856B145-8A33-404C-9A88-C1A8F1B32D77}" srcOrd="1" destOrd="0" presId="urn:microsoft.com/office/officeart/2005/8/layout/vList4#6"/>
    <dgm:cxn modelId="{5E1EA3AE-CD77-4161-84CC-F808652C7DB2}" type="presParOf" srcId="{0AB597B2-E8EC-409D-A486-7032DFDF4432}" destId="{746A429E-B26D-40DA-9FC7-2251AE4C7477}" srcOrd="2" destOrd="0" presId="urn:microsoft.com/office/officeart/2005/8/layout/vList4#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7549C4E-DD48-404F-8CEE-E4FD7B1EE596}" type="doc">
      <dgm:prSet loTypeId="urn:microsoft.com/office/officeart/2005/8/layout/vList4#6" loCatId="list" qsTypeId="urn:microsoft.com/office/officeart/2005/8/quickstyle/simple1" qsCatId="simple" csTypeId="urn:microsoft.com/office/officeart/2005/8/colors/accent1_2" csCatId="accent1" phldr="1"/>
      <dgm:spPr/>
      <dgm:t>
        <a:bodyPr/>
        <a:lstStyle/>
        <a:p>
          <a:endParaRPr lang="ru-RU"/>
        </a:p>
      </dgm:t>
    </dgm:pt>
    <dgm:pt modelId="{95696D91-6856-4DB3-A9B8-9041E424EAA2}">
      <dgm:prSet phldrT="[Текст]" custT="1"/>
      <dgm:spPr/>
      <dgm:t>
        <a:bodyPr/>
        <a:lstStyle/>
        <a:p>
          <a:r>
            <a:rPr lang="ru-RU" sz="2400" dirty="0" err="1" smtClean="0">
              <a:solidFill>
                <a:schemeClr val="bg1"/>
              </a:solidFill>
              <a:latin typeface="Times New Roman" panose="02020603050405020304" pitchFamily="18" charset="0"/>
              <a:ea typeface="Times New Roman" panose="02020603050405020304" pitchFamily="18" charset="0"/>
            </a:rPr>
            <a:t>використовується</a:t>
          </a:r>
          <a:r>
            <a:rPr lang="ru-RU" sz="2400" dirty="0" smtClean="0">
              <a:solidFill>
                <a:schemeClr val="bg1"/>
              </a:solidFill>
              <a:latin typeface="Times New Roman" panose="02020603050405020304" pitchFamily="18" charset="0"/>
              <a:ea typeface="Times New Roman" panose="02020603050405020304" pitchFamily="18" charset="0"/>
            </a:rPr>
            <a:t> в 133 </a:t>
          </a:r>
          <a:r>
            <a:rPr lang="ru-RU" sz="2400" dirty="0" err="1" smtClean="0">
              <a:solidFill>
                <a:schemeClr val="bg1"/>
              </a:solidFill>
              <a:latin typeface="Times New Roman" panose="02020603050405020304" pitchFamily="18" charset="0"/>
              <a:ea typeface="Times New Roman" panose="02020603050405020304" pitchFamily="18" charset="0"/>
            </a:rPr>
            <a:t>ізоляторах</a:t>
          </a:r>
          <a:r>
            <a:rPr lang="ru-RU" sz="2400" dirty="0" smtClean="0">
              <a:solidFill>
                <a:schemeClr val="bg1"/>
              </a:solidFill>
              <a:latin typeface="Times New Roman" panose="02020603050405020304" pitchFamily="18" charset="0"/>
              <a:ea typeface="Times New Roman" panose="02020603050405020304" pitchFamily="18" charset="0"/>
            </a:rPr>
            <a:t> </a:t>
          </a:r>
          <a:r>
            <a:rPr lang="ru-RU" sz="2400" dirty="0" err="1" smtClean="0">
              <a:solidFill>
                <a:schemeClr val="bg1"/>
              </a:solidFill>
              <a:latin typeface="Times New Roman" panose="02020603050405020304" pitchFamily="18" charset="0"/>
              <a:ea typeface="Times New Roman" panose="02020603050405020304" pitchFamily="18" charset="0"/>
            </a:rPr>
            <a:t>тимчасового</a:t>
          </a:r>
          <a:r>
            <a:rPr lang="ru-RU" sz="2400" dirty="0" smtClean="0">
              <a:solidFill>
                <a:schemeClr val="bg1"/>
              </a:solidFill>
              <a:latin typeface="Times New Roman" panose="02020603050405020304" pitchFamily="18" charset="0"/>
              <a:ea typeface="Times New Roman" panose="02020603050405020304" pitchFamily="18" charset="0"/>
            </a:rPr>
            <a:t> </a:t>
          </a:r>
          <a:r>
            <a:rPr lang="ru-RU" sz="2400" dirty="0" err="1" smtClean="0">
              <a:solidFill>
                <a:schemeClr val="bg1"/>
              </a:solidFill>
              <a:latin typeface="Times New Roman" panose="02020603050405020304" pitchFamily="18" charset="0"/>
              <a:ea typeface="Times New Roman" panose="02020603050405020304" pitchFamily="18" charset="0"/>
            </a:rPr>
            <a:t>тримання</a:t>
          </a:r>
          <a:r>
            <a:rPr lang="ru-RU" sz="2400" dirty="0" smtClean="0">
              <a:solidFill>
                <a:schemeClr val="bg1"/>
              </a:solidFill>
              <a:latin typeface="Times New Roman" panose="02020603050405020304" pitchFamily="18" charset="0"/>
              <a:ea typeface="Times New Roman" panose="02020603050405020304" pitchFamily="18" charset="0"/>
            </a:rPr>
            <a:t> </a:t>
          </a:r>
          <a:endParaRPr lang="ru-RU" sz="2400" dirty="0"/>
        </a:p>
      </dgm:t>
    </dgm:pt>
    <dgm:pt modelId="{491C54DB-869C-4FFE-B75D-E09A3347A7FE}" type="parTrans" cxnId="{D2CDE2F9-9352-4FA2-99A9-698879B7C899}">
      <dgm:prSet/>
      <dgm:spPr/>
      <dgm:t>
        <a:bodyPr/>
        <a:lstStyle/>
        <a:p>
          <a:endParaRPr lang="ru-RU"/>
        </a:p>
      </dgm:t>
    </dgm:pt>
    <dgm:pt modelId="{1566E71D-8B02-4D3B-9C54-0FB196B07979}" type="sibTrans" cxnId="{D2CDE2F9-9352-4FA2-99A9-698879B7C899}">
      <dgm:prSet/>
      <dgm:spPr/>
      <dgm:t>
        <a:bodyPr/>
        <a:lstStyle/>
        <a:p>
          <a:endParaRPr lang="ru-RU"/>
        </a:p>
      </dgm:t>
    </dgm:pt>
    <dgm:pt modelId="{BB5ED684-3B96-4DAD-8658-6D72903CB49B}" type="pres">
      <dgm:prSet presAssocID="{D7549C4E-DD48-404F-8CEE-E4FD7B1EE596}" presName="linear" presStyleCnt="0">
        <dgm:presLayoutVars>
          <dgm:dir/>
          <dgm:resizeHandles val="exact"/>
        </dgm:presLayoutVars>
      </dgm:prSet>
      <dgm:spPr/>
      <dgm:t>
        <a:bodyPr/>
        <a:lstStyle/>
        <a:p>
          <a:endParaRPr lang="ru-RU"/>
        </a:p>
      </dgm:t>
    </dgm:pt>
    <dgm:pt modelId="{0AB597B2-E8EC-409D-A486-7032DFDF4432}" type="pres">
      <dgm:prSet presAssocID="{95696D91-6856-4DB3-A9B8-9041E424EAA2}" presName="comp" presStyleCnt="0"/>
      <dgm:spPr/>
    </dgm:pt>
    <dgm:pt modelId="{3AD0DF61-F66A-4C62-944F-F8AFBCB0F21B}" type="pres">
      <dgm:prSet presAssocID="{95696D91-6856-4DB3-A9B8-9041E424EAA2}" presName="box" presStyleLbl="node1" presStyleIdx="0" presStyleCnt="1" custLinFactNeighborY="-9828"/>
      <dgm:spPr/>
      <dgm:t>
        <a:bodyPr/>
        <a:lstStyle/>
        <a:p>
          <a:endParaRPr lang="ru-RU"/>
        </a:p>
      </dgm:t>
    </dgm:pt>
    <dgm:pt modelId="{2856B145-8A33-404C-9A88-C1A8F1B32D77}" type="pres">
      <dgm:prSet presAssocID="{95696D91-6856-4DB3-A9B8-9041E424EAA2}" presName="img" presStyleLbl="fgImgPlace1" presStyleIdx="0" presStyleCnt="1"/>
      <dgm:spPr>
        <a:blipFill rotWithShape="0">
          <a:blip xmlns:r="http://schemas.openxmlformats.org/officeDocument/2006/relationships" r:embed="rId1"/>
          <a:stretch>
            <a:fillRect/>
          </a:stretch>
        </a:blipFill>
      </dgm:spPr>
      <dgm:t>
        <a:bodyPr/>
        <a:lstStyle/>
        <a:p>
          <a:endParaRPr lang="ru-RU"/>
        </a:p>
      </dgm:t>
    </dgm:pt>
    <dgm:pt modelId="{746A429E-B26D-40DA-9FC7-2251AE4C7477}" type="pres">
      <dgm:prSet presAssocID="{95696D91-6856-4DB3-A9B8-9041E424EAA2}" presName="text" presStyleLbl="node1" presStyleIdx="0" presStyleCnt="1">
        <dgm:presLayoutVars>
          <dgm:bulletEnabled val="1"/>
        </dgm:presLayoutVars>
      </dgm:prSet>
      <dgm:spPr/>
      <dgm:t>
        <a:bodyPr/>
        <a:lstStyle/>
        <a:p>
          <a:endParaRPr lang="ru-RU"/>
        </a:p>
      </dgm:t>
    </dgm:pt>
  </dgm:ptLst>
  <dgm:cxnLst>
    <dgm:cxn modelId="{D2CDE2F9-9352-4FA2-99A9-698879B7C899}" srcId="{D7549C4E-DD48-404F-8CEE-E4FD7B1EE596}" destId="{95696D91-6856-4DB3-A9B8-9041E424EAA2}" srcOrd="0" destOrd="0" parTransId="{491C54DB-869C-4FFE-B75D-E09A3347A7FE}" sibTransId="{1566E71D-8B02-4D3B-9C54-0FB196B07979}"/>
    <dgm:cxn modelId="{C9E05AB5-7C40-46D1-9DAB-7A68B947BCD7}" type="presOf" srcId="{95696D91-6856-4DB3-A9B8-9041E424EAA2}" destId="{746A429E-B26D-40DA-9FC7-2251AE4C7477}" srcOrd="1" destOrd="0" presId="urn:microsoft.com/office/officeart/2005/8/layout/vList4#6"/>
    <dgm:cxn modelId="{73E5D2AC-335E-48DD-8679-BE85F22BF23B}" type="presOf" srcId="{95696D91-6856-4DB3-A9B8-9041E424EAA2}" destId="{3AD0DF61-F66A-4C62-944F-F8AFBCB0F21B}" srcOrd="0" destOrd="0" presId="urn:microsoft.com/office/officeart/2005/8/layout/vList4#6"/>
    <dgm:cxn modelId="{FE9C9418-CAC8-435F-B676-877C69996BA0}" type="presOf" srcId="{D7549C4E-DD48-404F-8CEE-E4FD7B1EE596}" destId="{BB5ED684-3B96-4DAD-8658-6D72903CB49B}" srcOrd="0" destOrd="0" presId="urn:microsoft.com/office/officeart/2005/8/layout/vList4#6"/>
    <dgm:cxn modelId="{FBAFAD20-1966-4D22-89D0-93A87726D8CE}" type="presParOf" srcId="{BB5ED684-3B96-4DAD-8658-6D72903CB49B}" destId="{0AB597B2-E8EC-409D-A486-7032DFDF4432}" srcOrd="0" destOrd="0" presId="urn:microsoft.com/office/officeart/2005/8/layout/vList4#6"/>
    <dgm:cxn modelId="{6D7B6F09-14C5-416D-B455-6FF3D38FFB34}" type="presParOf" srcId="{0AB597B2-E8EC-409D-A486-7032DFDF4432}" destId="{3AD0DF61-F66A-4C62-944F-F8AFBCB0F21B}" srcOrd="0" destOrd="0" presId="urn:microsoft.com/office/officeart/2005/8/layout/vList4#6"/>
    <dgm:cxn modelId="{68617E4B-EEDA-4B07-B1EE-AD1874DBDE69}" type="presParOf" srcId="{0AB597B2-E8EC-409D-A486-7032DFDF4432}" destId="{2856B145-8A33-404C-9A88-C1A8F1B32D77}" srcOrd="1" destOrd="0" presId="urn:microsoft.com/office/officeart/2005/8/layout/vList4#6"/>
    <dgm:cxn modelId="{312CB1B6-54D0-45E6-B309-E1606B25EB21}" type="presParOf" srcId="{0AB597B2-E8EC-409D-A486-7032DFDF4432}" destId="{746A429E-B26D-40DA-9FC7-2251AE4C7477}" srcOrd="2" destOrd="0" presId="urn:microsoft.com/office/officeart/2005/8/layout/vList4#6"/>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7549C4E-DD48-404F-8CEE-E4FD7B1EE596}" type="doc">
      <dgm:prSet loTypeId="urn:microsoft.com/office/officeart/2005/8/layout/vList4#6" loCatId="list" qsTypeId="urn:microsoft.com/office/officeart/2005/8/quickstyle/simple1" qsCatId="simple" csTypeId="urn:microsoft.com/office/officeart/2005/8/colors/accent1_2" csCatId="accent1" phldr="1"/>
      <dgm:spPr/>
      <dgm:t>
        <a:bodyPr/>
        <a:lstStyle/>
        <a:p>
          <a:endParaRPr lang="ru-RU"/>
        </a:p>
      </dgm:t>
    </dgm:pt>
    <dgm:pt modelId="{95696D91-6856-4DB3-A9B8-9041E424EAA2}">
      <dgm:prSet phldrT="[Текст]" custT="1"/>
      <dgm:spPr/>
      <dgm:t>
        <a:bodyPr/>
        <a:lstStyle/>
        <a:p>
          <a:r>
            <a:rPr lang="uk-UA" sz="2400" dirty="0" smtClean="0">
              <a:solidFill>
                <a:schemeClr val="bg1"/>
              </a:solidFill>
              <a:latin typeface="Times New Roman" panose="02020603050405020304" pitchFamily="18" charset="0"/>
              <a:ea typeface="Calibri" panose="020F0502020204030204" pitchFamily="34" charset="0"/>
            </a:rPr>
            <a:t>впроваджена Управлінням забезпечення прав людини Національної поліції України на виконання Плану заходів з реалізації Національної стратегії у сфері прав людини на період до 2020 року та з урахуванням міжнародного досвіду поліцейської діяльності у сфері дотримання прав і свобод людини під час перебування в місцях несвободи </a:t>
          </a:r>
          <a:endParaRPr lang="ru-RU" sz="2400" dirty="0"/>
        </a:p>
      </dgm:t>
    </dgm:pt>
    <dgm:pt modelId="{491C54DB-869C-4FFE-B75D-E09A3347A7FE}" type="parTrans" cxnId="{D2CDE2F9-9352-4FA2-99A9-698879B7C899}">
      <dgm:prSet/>
      <dgm:spPr/>
      <dgm:t>
        <a:bodyPr/>
        <a:lstStyle/>
        <a:p>
          <a:endParaRPr lang="ru-RU"/>
        </a:p>
      </dgm:t>
    </dgm:pt>
    <dgm:pt modelId="{1566E71D-8B02-4D3B-9C54-0FB196B07979}" type="sibTrans" cxnId="{D2CDE2F9-9352-4FA2-99A9-698879B7C899}">
      <dgm:prSet/>
      <dgm:spPr/>
      <dgm:t>
        <a:bodyPr/>
        <a:lstStyle/>
        <a:p>
          <a:endParaRPr lang="ru-RU"/>
        </a:p>
      </dgm:t>
    </dgm:pt>
    <dgm:pt modelId="{BB5ED684-3B96-4DAD-8658-6D72903CB49B}" type="pres">
      <dgm:prSet presAssocID="{D7549C4E-DD48-404F-8CEE-E4FD7B1EE596}" presName="linear" presStyleCnt="0">
        <dgm:presLayoutVars>
          <dgm:dir/>
          <dgm:resizeHandles val="exact"/>
        </dgm:presLayoutVars>
      </dgm:prSet>
      <dgm:spPr/>
      <dgm:t>
        <a:bodyPr/>
        <a:lstStyle/>
        <a:p>
          <a:endParaRPr lang="ru-RU"/>
        </a:p>
      </dgm:t>
    </dgm:pt>
    <dgm:pt modelId="{0AB597B2-E8EC-409D-A486-7032DFDF4432}" type="pres">
      <dgm:prSet presAssocID="{95696D91-6856-4DB3-A9B8-9041E424EAA2}" presName="comp" presStyleCnt="0"/>
      <dgm:spPr/>
    </dgm:pt>
    <dgm:pt modelId="{3AD0DF61-F66A-4C62-944F-F8AFBCB0F21B}" type="pres">
      <dgm:prSet presAssocID="{95696D91-6856-4DB3-A9B8-9041E424EAA2}" presName="box" presStyleLbl="node1" presStyleIdx="0" presStyleCnt="1" custLinFactNeighborX="-6841" custLinFactNeighborY="73629"/>
      <dgm:spPr/>
      <dgm:t>
        <a:bodyPr/>
        <a:lstStyle/>
        <a:p>
          <a:endParaRPr lang="ru-RU"/>
        </a:p>
      </dgm:t>
    </dgm:pt>
    <dgm:pt modelId="{2856B145-8A33-404C-9A88-C1A8F1B32D77}" type="pres">
      <dgm:prSet presAssocID="{95696D91-6856-4DB3-A9B8-9041E424EAA2}" presName="img" presStyleLbl="fgImgPlace1" presStyleIdx="0" presStyleCnt="1"/>
      <dgm:spPr>
        <a:blipFill rotWithShape="0">
          <a:blip xmlns:r="http://schemas.openxmlformats.org/officeDocument/2006/relationships" r:embed="rId1"/>
          <a:stretch>
            <a:fillRect/>
          </a:stretch>
        </a:blipFill>
      </dgm:spPr>
      <dgm:t>
        <a:bodyPr/>
        <a:lstStyle/>
        <a:p>
          <a:endParaRPr lang="ru-RU"/>
        </a:p>
      </dgm:t>
    </dgm:pt>
    <dgm:pt modelId="{746A429E-B26D-40DA-9FC7-2251AE4C7477}" type="pres">
      <dgm:prSet presAssocID="{95696D91-6856-4DB3-A9B8-9041E424EAA2}" presName="text" presStyleLbl="node1" presStyleIdx="0" presStyleCnt="1">
        <dgm:presLayoutVars>
          <dgm:bulletEnabled val="1"/>
        </dgm:presLayoutVars>
      </dgm:prSet>
      <dgm:spPr/>
      <dgm:t>
        <a:bodyPr/>
        <a:lstStyle/>
        <a:p>
          <a:endParaRPr lang="ru-RU"/>
        </a:p>
      </dgm:t>
    </dgm:pt>
  </dgm:ptLst>
  <dgm:cxnLst>
    <dgm:cxn modelId="{D2CDE2F9-9352-4FA2-99A9-698879B7C899}" srcId="{D7549C4E-DD48-404F-8CEE-E4FD7B1EE596}" destId="{95696D91-6856-4DB3-A9B8-9041E424EAA2}" srcOrd="0" destOrd="0" parTransId="{491C54DB-869C-4FFE-B75D-E09A3347A7FE}" sibTransId="{1566E71D-8B02-4D3B-9C54-0FB196B07979}"/>
    <dgm:cxn modelId="{B10C740A-7EF1-4A31-BB5E-07618054D4FA}" type="presOf" srcId="{95696D91-6856-4DB3-A9B8-9041E424EAA2}" destId="{3AD0DF61-F66A-4C62-944F-F8AFBCB0F21B}" srcOrd="0" destOrd="0" presId="urn:microsoft.com/office/officeart/2005/8/layout/vList4#6"/>
    <dgm:cxn modelId="{A62A9F65-B3D5-444C-8211-21C711AB717A}" type="presOf" srcId="{95696D91-6856-4DB3-A9B8-9041E424EAA2}" destId="{746A429E-B26D-40DA-9FC7-2251AE4C7477}" srcOrd="1" destOrd="0" presId="urn:microsoft.com/office/officeart/2005/8/layout/vList4#6"/>
    <dgm:cxn modelId="{557AC719-58A2-47B6-B47D-2A790AC4F127}" type="presOf" srcId="{D7549C4E-DD48-404F-8CEE-E4FD7B1EE596}" destId="{BB5ED684-3B96-4DAD-8658-6D72903CB49B}" srcOrd="0" destOrd="0" presId="urn:microsoft.com/office/officeart/2005/8/layout/vList4#6"/>
    <dgm:cxn modelId="{975D6616-3B9A-45FD-AA0C-4F8EC49C1298}" type="presParOf" srcId="{BB5ED684-3B96-4DAD-8658-6D72903CB49B}" destId="{0AB597B2-E8EC-409D-A486-7032DFDF4432}" srcOrd="0" destOrd="0" presId="urn:microsoft.com/office/officeart/2005/8/layout/vList4#6"/>
    <dgm:cxn modelId="{ADAEC9E0-8A34-44E2-9867-1BB816BC403A}" type="presParOf" srcId="{0AB597B2-E8EC-409D-A486-7032DFDF4432}" destId="{3AD0DF61-F66A-4C62-944F-F8AFBCB0F21B}" srcOrd="0" destOrd="0" presId="urn:microsoft.com/office/officeart/2005/8/layout/vList4#6"/>
    <dgm:cxn modelId="{A663F12C-E177-40FE-ACF4-F1F6BD28D02A}" type="presParOf" srcId="{0AB597B2-E8EC-409D-A486-7032DFDF4432}" destId="{2856B145-8A33-404C-9A88-C1A8F1B32D77}" srcOrd="1" destOrd="0" presId="urn:microsoft.com/office/officeart/2005/8/layout/vList4#6"/>
    <dgm:cxn modelId="{BB162AEB-F490-4CF5-BC30-8C09DBD168B9}" type="presParOf" srcId="{0AB597B2-E8EC-409D-A486-7032DFDF4432}" destId="{746A429E-B26D-40DA-9FC7-2251AE4C7477}" srcOrd="2" destOrd="0" presId="urn:microsoft.com/office/officeart/2005/8/layout/vList4#6"/>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7549C4E-DD48-404F-8CEE-E4FD7B1EE596}" type="doc">
      <dgm:prSet loTypeId="urn:microsoft.com/office/officeart/2005/8/layout/vList4#6" loCatId="list" qsTypeId="urn:microsoft.com/office/officeart/2005/8/quickstyle/simple1" qsCatId="simple" csTypeId="urn:microsoft.com/office/officeart/2005/8/colors/accent1_2" csCatId="accent1" phldr="1"/>
      <dgm:spPr/>
      <dgm:t>
        <a:bodyPr/>
        <a:lstStyle/>
        <a:p>
          <a:endParaRPr lang="ru-RU"/>
        </a:p>
      </dgm:t>
    </dgm:pt>
    <dgm:pt modelId="{95696D91-6856-4DB3-A9B8-9041E424EAA2}">
      <dgm:prSet phldrT="[Текст]" custT="1"/>
      <dgm:spPr/>
      <dgm:t>
        <a:bodyPr/>
        <a:lstStyle/>
        <a:p>
          <a:r>
            <a:rPr lang="en-US" sz="2400" dirty="0" smtClean="0"/>
            <a:t>it is a subsystem of registration of detainees integrated into a single information portal of the National Police</a:t>
          </a:r>
          <a:endParaRPr lang="ru-RU" sz="2400" dirty="0"/>
        </a:p>
      </dgm:t>
    </dgm:pt>
    <dgm:pt modelId="{491C54DB-869C-4FFE-B75D-E09A3347A7FE}" type="parTrans" cxnId="{D2CDE2F9-9352-4FA2-99A9-698879B7C899}">
      <dgm:prSet/>
      <dgm:spPr/>
      <dgm:t>
        <a:bodyPr/>
        <a:lstStyle/>
        <a:p>
          <a:endParaRPr lang="ru-RU"/>
        </a:p>
      </dgm:t>
    </dgm:pt>
    <dgm:pt modelId="{1566E71D-8B02-4D3B-9C54-0FB196B07979}" type="sibTrans" cxnId="{D2CDE2F9-9352-4FA2-99A9-698879B7C899}">
      <dgm:prSet/>
      <dgm:spPr/>
      <dgm:t>
        <a:bodyPr/>
        <a:lstStyle/>
        <a:p>
          <a:endParaRPr lang="ru-RU"/>
        </a:p>
      </dgm:t>
    </dgm:pt>
    <dgm:pt modelId="{BB5ED684-3B96-4DAD-8658-6D72903CB49B}" type="pres">
      <dgm:prSet presAssocID="{D7549C4E-DD48-404F-8CEE-E4FD7B1EE596}" presName="linear" presStyleCnt="0">
        <dgm:presLayoutVars>
          <dgm:dir/>
          <dgm:resizeHandles val="exact"/>
        </dgm:presLayoutVars>
      </dgm:prSet>
      <dgm:spPr/>
      <dgm:t>
        <a:bodyPr/>
        <a:lstStyle/>
        <a:p>
          <a:endParaRPr lang="ru-RU"/>
        </a:p>
      </dgm:t>
    </dgm:pt>
    <dgm:pt modelId="{0AB597B2-E8EC-409D-A486-7032DFDF4432}" type="pres">
      <dgm:prSet presAssocID="{95696D91-6856-4DB3-A9B8-9041E424EAA2}" presName="comp" presStyleCnt="0"/>
      <dgm:spPr/>
    </dgm:pt>
    <dgm:pt modelId="{3AD0DF61-F66A-4C62-944F-F8AFBCB0F21B}" type="pres">
      <dgm:prSet presAssocID="{95696D91-6856-4DB3-A9B8-9041E424EAA2}" presName="box" presStyleLbl="node1" presStyleIdx="0" presStyleCnt="1" custLinFactNeighborX="304" custLinFactNeighborY="-26803"/>
      <dgm:spPr/>
      <dgm:t>
        <a:bodyPr/>
        <a:lstStyle/>
        <a:p>
          <a:endParaRPr lang="ru-RU"/>
        </a:p>
      </dgm:t>
    </dgm:pt>
    <dgm:pt modelId="{2856B145-8A33-404C-9A88-C1A8F1B32D77}" type="pres">
      <dgm:prSet presAssocID="{95696D91-6856-4DB3-A9B8-9041E424EAA2}" presName="img" presStyleLbl="fgImgPlace1" presStyleIdx="0" presStyleCnt="1"/>
      <dgm:spPr>
        <a:blipFill rotWithShape="0">
          <a:blip xmlns:r="http://schemas.openxmlformats.org/officeDocument/2006/relationships" r:embed="rId1"/>
          <a:stretch>
            <a:fillRect/>
          </a:stretch>
        </a:blipFill>
      </dgm:spPr>
      <dgm:t>
        <a:bodyPr/>
        <a:lstStyle/>
        <a:p>
          <a:endParaRPr lang="ru-RU"/>
        </a:p>
      </dgm:t>
    </dgm:pt>
    <dgm:pt modelId="{746A429E-B26D-40DA-9FC7-2251AE4C7477}" type="pres">
      <dgm:prSet presAssocID="{95696D91-6856-4DB3-A9B8-9041E424EAA2}" presName="text" presStyleLbl="node1" presStyleIdx="0" presStyleCnt="1">
        <dgm:presLayoutVars>
          <dgm:bulletEnabled val="1"/>
        </dgm:presLayoutVars>
      </dgm:prSet>
      <dgm:spPr/>
      <dgm:t>
        <a:bodyPr/>
        <a:lstStyle/>
        <a:p>
          <a:endParaRPr lang="ru-RU"/>
        </a:p>
      </dgm:t>
    </dgm:pt>
  </dgm:ptLst>
  <dgm:cxnLst>
    <dgm:cxn modelId="{C1C63FF4-F85C-4CF8-A1E1-BE93C4C08E76}" type="presOf" srcId="{D7549C4E-DD48-404F-8CEE-E4FD7B1EE596}" destId="{BB5ED684-3B96-4DAD-8658-6D72903CB49B}" srcOrd="0" destOrd="0" presId="urn:microsoft.com/office/officeart/2005/8/layout/vList4#6"/>
    <dgm:cxn modelId="{D2CDE2F9-9352-4FA2-99A9-698879B7C899}" srcId="{D7549C4E-DD48-404F-8CEE-E4FD7B1EE596}" destId="{95696D91-6856-4DB3-A9B8-9041E424EAA2}" srcOrd="0" destOrd="0" parTransId="{491C54DB-869C-4FFE-B75D-E09A3347A7FE}" sibTransId="{1566E71D-8B02-4D3B-9C54-0FB196B07979}"/>
    <dgm:cxn modelId="{A71ED190-D55C-456D-AA42-AFE3FA710FBC}" type="presOf" srcId="{95696D91-6856-4DB3-A9B8-9041E424EAA2}" destId="{3AD0DF61-F66A-4C62-944F-F8AFBCB0F21B}" srcOrd="0" destOrd="0" presId="urn:microsoft.com/office/officeart/2005/8/layout/vList4#6"/>
    <dgm:cxn modelId="{2E060113-B025-4D87-A5AD-E49154131AC1}" type="presOf" srcId="{95696D91-6856-4DB3-A9B8-9041E424EAA2}" destId="{746A429E-B26D-40DA-9FC7-2251AE4C7477}" srcOrd="1" destOrd="0" presId="urn:microsoft.com/office/officeart/2005/8/layout/vList4#6"/>
    <dgm:cxn modelId="{1F96C525-8F1F-44C0-9C36-375A746AEB49}" type="presParOf" srcId="{BB5ED684-3B96-4DAD-8658-6D72903CB49B}" destId="{0AB597B2-E8EC-409D-A486-7032DFDF4432}" srcOrd="0" destOrd="0" presId="urn:microsoft.com/office/officeart/2005/8/layout/vList4#6"/>
    <dgm:cxn modelId="{B2DCD969-18E3-4E33-95B8-37291408EE5C}" type="presParOf" srcId="{0AB597B2-E8EC-409D-A486-7032DFDF4432}" destId="{3AD0DF61-F66A-4C62-944F-F8AFBCB0F21B}" srcOrd="0" destOrd="0" presId="urn:microsoft.com/office/officeart/2005/8/layout/vList4#6"/>
    <dgm:cxn modelId="{760F46F6-3007-4340-A8FF-5E99DA9AB315}" type="presParOf" srcId="{0AB597B2-E8EC-409D-A486-7032DFDF4432}" destId="{2856B145-8A33-404C-9A88-C1A8F1B32D77}" srcOrd="1" destOrd="0" presId="urn:microsoft.com/office/officeart/2005/8/layout/vList4#6"/>
    <dgm:cxn modelId="{53CCB7F1-F5DA-478E-A569-91F212952A5D}" type="presParOf" srcId="{0AB597B2-E8EC-409D-A486-7032DFDF4432}" destId="{746A429E-B26D-40DA-9FC7-2251AE4C7477}" srcOrd="2" destOrd="0" presId="urn:microsoft.com/office/officeart/2005/8/layout/vList4#6"/>
  </dgm:cxnLst>
  <dgm:bg/>
  <dgm:whole/>
  <dgm:extLst>
    <a:ext uri="http://schemas.microsoft.com/office/drawing/2008/diagram">
      <dsp:dataModelExt xmlns:dsp="http://schemas.microsoft.com/office/drawing/2008/diagram" xmlns="" relId="rId2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2BF309-81C0-4134-985D-607C31996AC6}" type="doc">
      <dgm:prSet loTypeId="urn:microsoft.com/office/officeart/2005/8/layout/pyramid2" loCatId="pyramid" qsTypeId="urn:microsoft.com/office/officeart/2005/8/quickstyle/3d2#1" qsCatId="3D" csTypeId="urn:microsoft.com/office/officeart/2005/8/colors/accent1_2" csCatId="accent1" phldr="1"/>
      <dgm:spPr/>
      <dgm:t>
        <a:bodyPr/>
        <a:lstStyle/>
        <a:p>
          <a:endParaRPr lang="ru-RU"/>
        </a:p>
      </dgm:t>
    </dgm:pt>
    <dgm:pt modelId="{DAF9BB38-E5B3-44E0-A268-757B6B1CA719}">
      <dgm:prSet phldrT="[Текст]"/>
      <dgm:spPr/>
      <dgm:t>
        <a:bodyPr/>
        <a:lstStyle/>
        <a:p>
          <a:r>
            <a:rPr lang="uk-UA" dirty="0" smtClean="0"/>
            <a:t>завдання</a:t>
          </a:r>
          <a:endParaRPr lang="ru-RU" dirty="0"/>
        </a:p>
      </dgm:t>
    </dgm:pt>
    <dgm:pt modelId="{D856EF3B-48FF-4FDA-AC7F-0B2E5F9DBA37}" type="parTrans" cxnId="{4879A043-559A-4B4C-A36D-C091C6E7E366}">
      <dgm:prSet/>
      <dgm:spPr/>
      <dgm:t>
        <a:bodyPr/>
        <a:lstStyle/>
        <a:p>
          <a:endParaRPr lang="ru-RU"/>
        </a:p>
      </dgm:t>
    </dgm:pt>
    <dgm:pt modelId="{E1225E94-CA84-4783-870C-F28DE9095F85}" type="sibTrans" cxnId="{4879A043-559A-4B4C-A36D-C091C6E7E366}">
      <dgm:prSet/>
      <dgm:spPr/>
      <dgm:t>
        <a:bodyPr/>
        <a:lstStyle/>
        <a:p>
          <a:endParaRPr lang="ru-RU"/>
        </a:p>
      </dgm:t>
    </dgm:pt>
    <dgm:pt modelId="{9BA79359-EF0E-4477-8F1E-9C3A20A19D04}">
      <dgm:prSet phldrT="[Текст]"/>
      <dgm:spPr/>
      <dgm:t>
        <a:bodyPr/>
        <a:lstStyle/>
        <a:p>
          <a:r>
            <a:rPr lang="uk-UA" dirty="0" smtClean="0"/>
            <a:t>тактика</a:t>
          </a:r>
          <a:endParaRPr lang="ru-RU" dirty="0"/>
        </a:p>
      </dgm:t>
    </dgm:pt>
    <dgm:pt modelId="{A9F5CEE6-AA9F-4AA0-AE30-0ABC19BDCE6D}" type="parTrans" cxnId="{58C8EBB2-FED1-40D8-B607-6EBD178D1401}">
      <dgm:prSet/>
      <dgm:spPr/>
      <dgm:t>
        <a:bodyPr/>
        <a:lstStyle/>
        <a:p>
          <a:endParaRPr lang="ru-RU"/>
        </a:p>
      </dgm:t>
    </dgm:pt>
    <dgm:pt modelId="{44E35C65-5D5A-4724-B5C8-4346057C2730}" type="sibTrans" cxnId="{58C8EBB2-FED1-40D8-B607-6EBD178D1401}">
      <dgm:prSet/>
      <dgm:spPr/>
      <dgm:t>
        <a:bodyPr/>
        <a:lstStyle/>
        <a:p>
          <a:endParaRPr lang="ru-RU"/>
        </a:p>
      </dgm:t>
    </dgm:pt>
    <dgm:pt modelId="{82ED0FCB-469D-4C39-B1C2-2F2A36EA3DCC}">
      <dgm:prSet phldrT="[Текст]"/>
      <dgm:spPr/>
      <dgm:t>
        <a:bodyPr/>
        <a:lstStyle/>
        <a:p>
          <a:r>
            <a:rPr lang="uk-UA" dirty="0" smtClean="0"/>
            <a:t>стратегія</a:t>
          </a:r>
          <a:endParaRPr lang="ru-RU" dirty="0"/>
        </a:p>
      </dgm:t>
    </dgm:pt>
    <dgm:pt modelId="{F81053C4-FFCA-4842-B676-F65BE1A02A7E}" type="parTrans" cxnId="{B1EE0AC3-6DEE-476B-B7D4-B32FFA0D016F}">
      <dgm:prSet/>
      <dgm:spPr/>
      <dgm:t>
        <a:bodyPr/>
        <a:lstStyle/>
        <a:p>
          <a:endParaRPr lang="ru-RU"/>
        </a:p>
      </dgm:t>
    </dgm:pt>
    <dgm:pt modelId="{710F6739-819D-415E-A914-822656D98D36}" type="sibTrans" cxnId="{B1EE0AC3-6DEE-476B-B7D4-B32FFA0D016F}">
      <dgm:prSet/>
      <dgm:spPr/>
      <dgm:t>
        <a:bodyPr/>
        <a:lstStyle/>
        <a:p>
          <a:endParaRPr lang="ru-RU"/>
        </a:p>
      </dgm:t>
    </dgm:pt>
    <dgm:pt modelId="{4599A418-D95D-4663-BDAD-6AAF21505F0E}" type="pres">
      <dgm:prSet presAssocID="{702BF309-81C0-4134-985D-607C31996AC6}" presName="compositeShape" presStyleCnt="0">
        <dgm:presLayoutVars>
          <dgm:dir/>
          <dgm:resizeHandles/>
        </dgm:presLayoutVars>
      </dgm:prSet>
      <dgm:spPr/>
      <dgm:t>
        <a:bodyPr/>
        <a:lstStyle/>
        <a:p>
          <a:endParaRPr lang="ru-RU"/>
        </a:p>
      </dgm:t>
    </dgm:pt>
    <dgm:pt modelId="{F35886CD-3A4A-4417-B198-55BA547DAA6D}" type="pres">
      <dgm:prSet presAssocID="{702BF309-81C0-4134-985D-607C31996AC6}" presName="pyramid" presStyleLbl="node1" presStyleIdx="0" presStyleCnt="1"/>
      <dgm:spPr/>
    </dgm:pt>
    <dgm:pt modelId="{4104034A-112C-442D-9415-63F08B9961F5}" type="pres">
      <dgm:prSet presAssocID="{702BF309-81C0-4134-985D-607C31996AC6}" presName="theList" presStyleCnt="0"/>
      <dgm:spPr/>
    </dgm:pt>
    <dgm:pt modelId="{E8B528F1-952B-4BEC-99FD-B1D888F41B8E}" type="pres">
      <dgm:prSet presAssocID="{DAF9BB38-E5B3-44E0-A268-757B6B1CA719}" presName="aNode" presStyleLbl="fgAcc1" presStyleIdx="0" presStyleCnt="3">
        <dgm:presLayoutVars>
          <dgm:bulletEnabled val="1"/>
        </dgm:presLayoutVars>
      </dgm:prSet>
      <dgm:spPr/>
      <dgm:t>
        <a:bodyPr/>
        <a:lstStyle/>
        <a:p>
          <a:endParaRPr lang="ru-RU"/>
        </a:p>
      </dgm:t>
    </dgm:pt>
    <dgm:pt modelId="{B2E77922-6968-42AB-A2D6-D20945D6A8E1}" type="pres">
      <dgm:prSet presAssocID="{DAF9BB38-E5B3-44E0-A268-757B6B1CA719}" presName="aSpace" presStyleCnt="0"/>
      <dgm:spPr/>
    </dgm:pt>
    <dgm:pt modelId="{5DFD6C1C-2BDC-467D-AA99-795126F001AC}" type="pres">
      <dgm:prSet presAssocID="{9BA79359-EF0E-4477-8F1E-9C3A20A19D04}" presName="aNode" presStyleLbl="fgAcc1" presStyleIdx="1" presStyleCnt="3">
        <dgm:presLayoutVars>
          <dgm:bulletEnabled val="1"/>
        </dgm:presLayoutVars>
      </dgm:prSet>
      <dgm:spPr/>
      <dgm:t>
        <a:bodyPr/>
        <a:lstStyle/>
        <a:p>
          <a:endParaRPr lang="ru-RU"/>
        </a:p>
      </dgm:t>
    </dgm:pt>
    <dgm:pt modelId="{BA39583A-B949-425B-A48F-AA4E0B47E06B}" type="pres">
      <dgm:prSet presAssocID="{9BA79359-EF0E-4477-8F1E-9C3A20A19D04}" presName="aSpace" presStyleCnt="0"/>
      <dgm:spPr/>
    </dgm:pt>
    <dgm:pt modelId="{B7F10A8B-3E0F-47C2-A674-406501ABB674}" type="pres">
      <dgm:prSet presAssocID="{82ED0FCB-469D-4C39-B1C2-2F2A36EA3DCC}" presName="aNode" presStyleLbl="fgAcc1" presStyleIdx="2" presStyleCnt="3">
        <dgm:presLayoutVars>
          <dgm:bulletEnabled val="1"/>
        </dgm:presLayoutVars>
      </dgm:prSet>
      <dgm:spPr/>
      <dgm:t>
        <a:bodyPr/>
        <a:lstStyle/>
        <a:p>
          <a:endParaRPr lang="ru-RU"/>
        </a:p>
      </dgm:t>
    </dgm:pt>
    <dgm:pt modelId="{0B7866F0-193A-4D85-A3D8-8F39F3314964}" type="pres">
      <dgm:prSet presAssocID="{82ED0FCB-469D-4C39-B1C2-2F2A36EA3DCC}" presName="aSpace" presStyleCnt="0"/>
      <dgm:spPr/>
    </dgm:pt>
  </dgm:ptLst>
  <dgm:cxnLst>
    <dgm:cxn modelId="{25272D94-0983-442E-B0C4-5FB1BC1B6A6B}" type="presOf" srcId="{9BA79359-EF0E-4477-8F1E-9C3A20A19D04}" destId="{5DFD6C1C-2BDC-467D-AA99-795126F001AC}" srcOrd="0" destOrd="0" presId="urn:microsoft.com/office/officeart/2005/8/layout/pyramid2"/>
    <dgm:cxn modelId="{01A7930C-2BA3-45CA-816E-2FDDE81ABA79}" type="presOf" srcId="{DAF9BB38-E5B3-44E0-A268-757B6B1CA719}" destId="{E8B528F1-952B-4BEC-99FD-B1D888F41B8E}" srcOrd="0" destOrd="0" presId="urn:microsoft.com/office/officeart/2005/8/layout/pyramid2"/>
    <dgm:cxn modelId="{B3BC1CA1-6DF5-4940-8C11-6D581FFCC209}" type="presOf" srcId="{702BF309-81C0-4134-985D-607C31996AC6}" destId="{4599A418-D95D-4663-BDAD-6AAF21505F0E}" srcOrd="0" destOrd="0" presId="urn:microsoft.com/office/officeart/2005/8/layout/pyramid2"/>
    <dgm:cxn modelId="{16D262F3-08F3-4E45-BC94-8E141111DB93}" type="presOf" srcId="{82ED0FCB-469D-4C39-B1C2-2F2A36EA3DCC}" destId="{B7F10A8B-3E0F-47C2-A674-406501ABB674}" srcOrd="0" destOrd="0" presId="urn:microsoft.com/office/officeart/2005/8/layout/pyramid2"/>
    <dgm:cxn modelId="{4879A043-559A-4B4C-A36D-C091C6E7E366}" srcId="{702BF309-81C0-4134-985D-607C31996AC6}" destId="{DAF9BB38-E5B3-44E0-A268-757B6B1CA719}" srcOrd="0" destOrd="0" parTransId="{D856EF3B-48FF-4FDA-AC7F-0B2E5F9DBA37}" sibTransId="{E1225E94-CA84-4783-870C-F28DE9095F85}"/>
    <dgm:cxn modelId="{B1EE0AC3-6DEE-476B-B7D4-B32FFA0D016F}" srcId="{702BF309-81C0-4134-985D-607C31996AC6}" destId="{82ED0FCB-469D-4C39-B1C2-2F2A36EA3DCC}" srcOrd="2" destOrd="0" parTransId="{F81053C4-FFCA-4842-B676-F65BE1A02A7E}" sibTransId="{710F6739-819D-415E-A914-822656D98D36}"/>
    <dgm:cxn modelId="{58C8EBB2-FED1-40D8-B607-6EBD178D1401}" srcId="{702BF309-81C0-4134-985D-607C31996AC6}" destId="{9BA79359-EF0E-4477-8F1E-9C3A20A19D04}" srcOrd="1" destOrd="0" parTransId="{A9F5CEE6-AA9F-4AA0-AE30-0ABC19BDCE6D}" sibTransId="{44E35C65-5D5A-4724-B5C8-4346057C2730}"/>
    <dgm:cxn modelId="{4D17C2A1-24E1-470A-AC1C-FAABBB4B58E0}" type="presParOf" srcId="{4599A418-D95D-4663-BDAD-6AAF21505F0E}" destId="{F35886CD-3A4A-4417-B198-55BA547DAA6D}" srcOrd="0" destOrd="0" presId="urn:microsoft.com/office/officeart/2005/8/layout/pyramid2"/>
    <dgm:cxn modelId="{7E2819E9-F017-4E5F-ABD4-C2486EA262CB}" type="presParOf" srcId="{4599A418-D95D-4663-BDAD-6AAF21505F0E}" destId="{4104034A-112C-442D-9415-63F08B9961F5}" srcOrd="1" destOrd="0" presId="urn:microsoft.com/office/officeart/2005/8/layout/pyramid2"/>
    <dgm:cxn modelId="{194947BF-30FE-4180-8BBA-2D2E463AF4F4}" type="presParOf" srcId="{4104034A-112C-442D-9415-63F08B9961F5}" destId="{E8B528F1-952B-4BEC-99FD-B1D888F41B8E}" srcOrd="0" destOrd="0" presId="urn:microsoft.com/office/officeart/2005/8/layout/pyramid2"/>
    <dgm:cxn modelId="{F010232D-E2B9-4B76-981D-D5226E932C85}" type="presParOf" srcId="{4104034A-112C-442D-9415-63F08B9961F5}" destId="{B2E77922-6968-42AB-A2D6-D20945D6A8E1}" srcOrd="1" destOrd="0" presId="urn:microsoft.com/office/officeart/2005/8/layout/pyramid2"/>
    <dgm:cxn modelId="{27D5AD4C-D049-446F-B809-6AB78F4173A0}" type="presParOf" srcId="{4104034A-112C-442D-9415-63F08B9961F5}" destId="{5DFD6C1C-2BDC-467D-AA99-795126F001AC}" srcOrd="2" destOrd="0" presId="urn:microsoft.com/office/officeart/2005/8/layout/pyramid2"/>
    <dgm:cxn modelId="{83FEEAB8-B77D-48A6-93CB-193CB103B44F}" type="presParOf" srcId="{4104034A-112C-442D-9415-63F08B9961F5}" destId="{BA39583A-B949-425B-A48F-AA4E0B47E06B}" srcOrd="3" destOrd="0" presId="urn:microsoft.com/office/officeart/2005/8/layout/pyramid2"/>
    <dgm:cxn modelId="{C9027FB2-4F1A-4A15-ADF1-C7AFD480F8EC}" type="presParOf" srcId="{4104034A-112C-442D-9415-63F08B9961F5}" destId="{B7F10A8B-3E0F-47C2-A674-406501ABB674}" srcOrd="4" destOrd="0" presId="urn:microsoft.com/office/officeart/2005/8/layout/pyramid2"/>
    <dgm:cxn modelId="{4BEFB4CA-F83C-4507-9E6C-5BAC4E7375EF}" type="presParOf" srcId="{4104034A-112C-442D-9415-63F08B9961F5}" destId="{0B7866F0-193A-4D85-A3D8-8F39F3314964}" srcOrd="5" destOrd="0" presId="urn:microsoft.com/office/officeart/2005/8/layout/pyramid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7549C4E-DD48-404F-8CEE-E4FD7B1EE596}" type="doc">
      <dgm:prSet loTypeId="urn:microsoft.com/office/officeart/2005/8/layout/vList4#6" loCatId="list" qsTypeId="urn:microsoft.com/office/officeart/2005/8/quickstyle/simple1" qsCatId="simple" csTypeId="urn:microsoft.com/office/officeart/2005/8/colors/accent1_2" csCatId="accent1" phldr="1"/>
      <dgm:spPr/>
      <dgm:t>
        <a:bodyPr/>
        <a:lstStyle/>
        <a:p>
          <a:endParaRPr lang="ru-RU"/>
        </a:p>
      </dgm:t>
    </dgm:pt>
    <dgm:pt modelId="{95696D91-6856-4DB3-A9B8-9041E424EAA2}">
      <dgm:prSet phldrT="[Текст]" custT="1"/>
      <dgm:spPr/>
      <dgm:t>
        <a:bodyPr/>
        <a:lstStyle/>
        <a:p>
          <a:r>
            <a:rPr lang="en-US" sz="2400" dirty="0" smtClean="0"/>
            <a:t>used in 133 temporary detention facilities</a:t>
          </a:r>
          <a:endParaRPr lang="ru-RU" sz="2400" dirty="0"/>
        </a:p>
      </dgm:t>
    </dgm:pt>
    <dgm:pt modelId="{491C54DB-869C-4FFE-B75D-E09A3347A7FE}" type="parTrans" cxnId="{D2CDE2F9-9352-4FA2-99A9-698879B7C899}">
      <dgm:prSet/>
      <dgm:spPr/>
      <dgm:t>
        <a:bodyPr/>
        <a:lstStyle/>
        <a:p>
          <a:endParaRPr lang="ru-RU"/>
        </a:p>
      </dgm:t>
    </dgm:pt>
    <dgm:pt modelId="{1566E71D-8B02-4D3B-9C54-0FB196B07979}" type="sibTrans" cxnId="{D2CDE2F9-9352-4FA2-99A9-698879B7C899}">
      <dgm:prSet/>
      <dgm:spPr/>
      <dgm:t>
        <a:bodyPr/>
        <a:lstStyle/>
        <a:p>
          <a:endParaRPr lang="ru-RU"/>
        </a:p>
      </dgm:t>
    </dgm:pt>
    <dgm:pt modelId="{BB5ED684-3B96-4DAD-8658-6D72903CB49B}" type="pres">
      <dgm:prSet presAssocID="{D7549C4E-DD48-404F-8CEE-E4FD7B1EE596}" presName="linear" presStyleCnt="0">
        <dgm:presLayoutVars>
          <dgm:dir/>
          <dgm:resizeHandles val="exact"/>
        </dgm:presLayoutVars>
      </dgm:prSet>
      <dgm:spPr/>
      <dgm:t>
        <a:bodyPr/>
        <a:lstStyle/>
        <a:p>
          <a:endParaRPr lang="ru-RU"/>
        </a:p>
      </dgm:t>
    </dgm:pt>
    <dgm:pt modelId="{0AB597B2-E8EC-409D-A486-7032DFDF4432}" type="pres">
      <dgm:prSet presAssocID="{95696D91-6856-4DB3-A9B8-9041E424EAA2}" presName="comp" presStyleCnt="0"/>
      <dgm:spPr/>
    </dgm:pt>
    <dgm:pt modelId="{3AD0DF61-F66A-4C62-944F-F8AFBCB0F21B}" type="pres">
      <dgm:prSet presAssocID="{95696D91-6856-4DB3-A9B8-9041E424EAA2}" presName="box" presStyleLbl="node1" presStyleIdx="0" presStyleCnt="1" custLinFactNeighborY="-9828"/>
      <dgm:spPr/>
      <dgm:t>
        <a:bodyPr/>
        <a:lstStyle/>
        <a:p>
          <a:endParaRPr lang="ru-RU"/>
        </a:p>
      </dgm:t>
    </dgm:pt>
    <dgm:pt modelId="{2856B145-8A33-404C-9A88-C1A8F1B32D77}" type="pres">
      <dgm:prSet presAssocID="{95696D91-6856-4DB3-A9B8-9041E424EAA2}" presName="img" presStyleLbl="fgImgPlace1" presStyleIdx="0" presStyleCnt="1"/>
      <dgm:spPr>
        <a:blipFill rotWithShape="0">
          <a:blip xmlns:r="http://schemas.openxmlformats.org/officeDocument/2006/relationships" r:embed="rId1"/>
          <a:stretch>
            <a:fillRect/>
          </a:stretch>
        </a:blipFill>
      </dgm:spPr>
      <dgm:t>
        <a:bodyPr/>
        <a:lstStyle/>
        <a:p>
          <a:endParaRPr lang="ru-RU"/>
        </a:p>
      </dgm:t>
    </dgm:pt>
    <dgm:pt modelId="{746A429E-B26D-40DA-9FC7-2251AE4C7477}" type="pres">
      <dgm:prSet presAssocID="{95696D91-6856-4DB3-A9B8-9041E424EAA2}" presName="text" presStyleLbl="node1" presStyleIdx="0" presStyleCnt="1">
        <dgm:presLayoutVars>
          <dgm:bulletEnabled val="1"/>
        </dgm:presLayoutVars>
      </dgm:prSet>
      <dgm:spPr/>
      <dgm:t>
        <a:bodyPr/>
        <a:lstStyle/>
        <a:p>
          <a:endParaRPr lang="ru-RU"/>
        </a:p>
      </dgm:t>
    </dgm:pt>
  </dgm:ptLst>
  <dgm:cxnLst>
    <dgm:cxn modelId="{4954F33D-1467-4FF5-B223-EA4117151E04}" type="presOf" srcId="{95696D91-6856-4DB3-A9B8-9041E424EAA2}" destId="{746A429E-B26D-40DA-9FC7-2251AE4C7477}" srcOrd="1" destOrd="0" presId="urn:microsoft.com/office/officeart/2005/8/layout/vList4#6"/>
    <dgm:cxn modelId="{D871E811-F01F-4988-91DE-023913221887}" type="presOf" srcId="{95696D91-6856-4DB3-A9B8-9041E424EAA2}" destId="{3AD0DF61-F66A-4C62-944F-F8AFBCB0F21B}" srcOrd="0" destOrd="0" presId="urn:microsoft.com/office/officeart/2005/8/layout/vList4#6"/>
    <dgm:cxn modelId="{D2CDE2F9-9352-4FA2-99A9-698879B7C899}" srcId="{D7549C4E-DD48-404F-8CEE-E4FD7B1EE596}" destId="{95696D91-6856-4DB3-A9B8-9041E424EAA2}" srcOrd="0" destOrd="0" parTransId="{491C54DB-869C-4FFE-B75D-E09A3347A7FE}" sibTransId="{1566E71D-8B02-4D3B-9C54-0FB196B07979}"/>
    <dgm:cxn modelId="{F84D6304-082E-4E30-8768-02669E145999}" type="presOf" srcId="{D7549C4E-DD48-404F-8CEE-E4FD7B1EE596}" destId="{BB5ED684-3B96-4DAD-8658-6D72903CB49B}" srcOrd="0" destOrd="0" presId="urn:microsoft.com/office/officeart/2005/8/layout/vList4#6"/>
    <dgm:cxn modelId="{2AAE5BF8-3C4E-4698-97A7-29C96C698B19}" type="presParOf" srcId="{BB5ED684-3B96-4DAD-8658-6D72903CB49B}" destId="{0AB597B2-E8EC-409D-A486-7032DFDF4432}" srcOrd="0" destOrd="0" presId="urn:microsoft.com/office/officeart/2005/8/layout/vList4#6"/>
    <dgm:cxn modelId="{6C445BD6-D238-4C35-BD81-377CA2DEED70}" type="presParOf" srcId="{0AB597B2-E8EC-409D-A486-7032DFDF4432}" destId="{3AD0DF61-F66A-4C62-944F-F8AFBCB0F21B}" srcOrd="0" destOrd="0" presId="urn:microsoft.com/office/officeart/2005/8/layout/vList4#6"/>
    <dgm:cxn modelId="{B9AE8167-4F34-4016-9DCA-7B2E272EABA0}" type="presParOf" srcId="{0AB597B2-E8EC-409D-A486-7032DFDF4432}" destId="{2856B145-8A33-404C-9A88-C1A8F1B32D77}" srcOrd="1" destOrd="0" presId="urn:microsoft.com/office/officeart/2005/8/layout/vList4#6"/>
    <dgm:cxn modelId="{715C28A7-F034-46BA-B320-A57D31AE6E3B}" type="presParOf" srcId="{0AB597B2-E8EC-409D-A486-7032DFDF4432}" destId="{746A429E-B26D-40DA-9FC7-2251AE4C7477}" srcOrd="2" destOrd="0" presId="urn:microsoft.com/office/officeart/2005/8/layout/vList4#6"/>
  </dgm:cxnLst>
  <dgm:bg/>
  <dgm:whole/>
  <dgm:extLst>
    <a:ext uri="http://schemas.microsoft.com/office/drawing/2008/diagram">
      <dsp:dataModelExt xmlns:dsp="http://schemas.microsoft.com/office/drawing/2008/diagram" xmlns="" relId="rId2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7549C4E-DD48-404F-8CEE-E4FD7B1EE596}" type="doc">
      <dgm:prSet loTypeId="urn:microsoft.com/office/officeart/2005/8/layout/vList4#6" loCatId="list" qsTypeId="urn:microsoft.com/office/officeart/2005/8/quickstyle/simple1" qsCatId="simple" csTypeId="urn:microsoft.com/office/officeart/2005/8/colors/accent1_2" csCatId="accent1" phldr="1"/>
      <dgm:spPr/>
      <dgm:t>
        <a:bodyPr/>
        <a:lstStyle/>
        <a:p>
          <a:endParaRPr lang="ru-RU"/>
        </a:p>
      </dgm:t>
    </dgm:pt>
    <dgm:pt modelId="{95696D91-6856-4DB3-A9B8-9041E424EAA2}">
      <dgm:prSet phldrT="[Текст]" custT="1"/>
      <dgm:spPr/>
      <dgm:t>
        <a:bodyPr/>
        <a:lstStyle/>
        <a:p>
          <a:r>
            <a:rPr lang="en-US" sz="2400" dirty="0" smtClean="0"/>
            <a:t>was implemented by the Office for Human Rights of the National Police of Ukraine to implement the Action Plan for the implementation of the National Strategy in the field of human rights until 2020 and taking into account the international experience of policing in the field of human rights and freedoms during detention</a:t>
          </a:r>
          <a:endParaRPr lang="ru-RU" sz="2400" dirty="0"/>
        </a:p>
      </dgm:t>
    </dgm:pt>
    <dgm:pt modelId="{491C54DB-869C-4FFE-B75D-E09A3347A7FE}" type="parTrans" cxnId="{D2CDE2F9-9352-4FA2-99A9-698879B7C899}">
      <dgm:prSet/>
      <dgm:spPr/>
      <dgm:t>
        <a:bodyPr/>
        <a:lstStyle/>
        <a:p>
          <a:endParaRPr lang="ru-RU"/>
        </a:p>
      </dgm:t>
    </dgm:pt>
    <dgm:pt modelId="{1566E71D-8B02-4D3B-9C54-0FB196B07979}" type="sibTrans" cxnId="{D2CDE2F9-9352-4FA2-99A9-698879B7C899}">
      <dgm:prSet/>
      <dgm:spPr/>
      <dgm:t>
        <a:bodyPr/>
        <a:lstStyle/>
        <a:p>
          <a:endParaRPr lang="ru-RU"/>
        </a:p>
      </dgm:t>
    </dgm:pt>
    <dgm:pt modelId="{BB5ED684-3B96-4DAD-8658-6D72903CB49B}" type="pres">
      <dgm:prSet presAssocID="{D7549C4E-DD48-404F-8CEE-E4FD7B1EE596}" presName="linear" presStyleCnt="0">
        <dgm:presLayoutVars>
          <dgm:dir/>
          <dgm:resizeHandles val="exact"/>
        </dgm:presLayoutVars>
      </dgm:prSet>
      <dgm:spPr/>
      <dgm:t>
        <a:bodyPr/>
        <a:lstStyle/>
        <a:p>
          <a:endParaRPr lang="ru-RU"/>
        </a:p>
      </dgm:t>
    </dgm:pt>
    <dgm:pt modelId="{0AB597B2-E8EC-409D-A486-7032DFDF4432}" type="pres">
      <dgm:prSet presAssocID="{95696D91-6856-4DB3-A9B8-9041E424EAA2}" presName="comp" presStyleCnt="0"/>
      <dgm:spPr/>
    </dgm:pt>
    <dgm:pt modelId="{3AD0DF61-F66A-4C62-944F-F8AFBCB0F21B}" type="pres">
      <dgm:prSet presAssocID="{95696D91-6856-4DB3-A9B8-9041E424EAA2}" presName="box" presStyleLbl="node1" presStyleIdx="0" presStyleCnt="1" custLinFactNeighborX="-6841" custLinFactNeighborY="73629"/>
      <dgm:spPr/>
      <dgm:t>
        <a:bodyPr/>
        <a:lstStyle/>
        <a:p>
          <a:endParaRPr lang="ru-RU"/>
        </a:p>
      </dgm:t>
    </dgm:pt>
    <dgm:pt modelId="{2856B145-8A33-404C-9A88-C1A8F1B32D77}" type="pres">
      <dgm:prSet presAssocID="{95696D91-6856-4DB3-A9B8-9041E424EAA2}" presName="img" presStyleLbl="fgImgPlace1" presStyleIdx="0" presStyleCnt="1"/>
      <dgm:spPr>
        <a:blipFill rotWithShape="0">
          <a:blip xmlns:r="http://schemas.openxmlformats.org/officeDocument/2006/relationships" r:embed="rId1"/>
          <a:stretch>
            <a:fillRect/>
          </a:stretch>
        </a:blipFill>
      </dgm:spPr>
      <dgm:t>
        <a:bodyPr/>
        <a:lstStyle/>
        <a:p>
          <a:endParaRPr lang="ru-RU"/>
        </a:p>
      </dgm:t>
    </dgm:pt>
    <dgm:pt modelId="{746A429E-B26D-40DA-9FC7-2251AE4C7477}" type="pres">
      <dgm:prSet presAssocID="{95696D91-6856-4DB3-A9B8-9041E424EAA2}" presName="text" presStyleLbl="node1" presStyleIdx="0" presStyleCnt="1">
        <dgm:presLayoutVars>
          <dgm:bulletEnabled val="1"/>
        </dgm:presLayoutVars>
      </dgm:prSet>
      <dgm:spPr/>
      <dgm:t>
        <a:bodyPr/>
        <a:lstStyle/>
        <a:p>
          <a:endParaRPr lang="ru-RU"/>
        </a:p>
      </dgm:t>
    </dgm:pt>
  </dgm:ptLst>
  <dgm:cxnLst>
    <dgm:cxn modelId="{CB5189CF-22B0-497E-BFE5-06356EEDBE6E}" type="presOf" srcId="{D7549C4E-DD48-404F-8CEE-E4FD7B1EE596}" destId="{BB5ED684-3B96-4DAD-8658-6D72903CB49B}" srcOrd="0" destOrd="0" presId="urn:microsoft.com/office/officeart/2005/8/layout/vList4#6"/>
    <dgm:cxn modelId="{19598483-AF78-4D27-A573-B2D7D9C09933}" type="presOf" srcId="{95696D91-6856-4DB3-A9B8-9041E424EAA2}" destId="{746A429E-B26D-40DA-9FC7-2251AE4C7477}" srcOrd="1" destOrd="0" presId="urn:microsoft.com/office/officeart/2005/8/layout/vList4#6"/>
    <dgm:cxn modelId="{D2CDE2F9-9352-4FA2-99A9-698879B7C899}" srcId="{D7549C4E-DD48-404F-8CEE-E4FD7B1EE596}" destId="{95696D91-6856-4DB3-A9B8-9041E424EAA2}" srcOrd="0" destOrd="0" parTransId="{491C54DB-869C-4FFE-B75D-E09A3347A7FE}" sibTransId="{1566E71D-8B02-4D3B-9C54-0FB196B07979}"/>
    <dgm:cxn modelId="{480B9B1F-DAFD-402D-A7CA-C349365B239E}" type="presOf" srcId="{95696D91-6856-4DB3-A9B8-9041E424EAA2}" destId="{3AD0DF61-F66A-4C62-944F-F8AFBCB0F21B}" srcOrd="0" destOrd="0" presId="urn:microsoft.com/office/officeart/2005/8/layout/vList4#6"/>
    <dgm:cxn modelId="{0C1CEBE7-FF60-4667-BC1C-3FE8A5FA3B3A}" type="presParOf" srcId="{BB5ED684-3B96-4DAD-8658-6D72903CB49B}" destId="{0AB597B2-E8EC-409D-A486-7032DFDF4432}" srcOrd="0" destOrd="0" presId="urn:microsoft.com/office/officeart/2005/8/layout/vList4#6"/>
    <dgm:cxn modelId="{69CF984C-5D5C-4C74-A71E-4DE5C1F42C9B}" type="presParOf" srcId="{0AB597B2-E8EC-409D-A486-7032DFDF4432}" destId="{3AD0DF61-F66A-4C62-944F-F8AFBCB0F21B}" srcOrd="0" destOrd="0" presId="urn:microsoft.com/office/officeart/2005/8/layout/vList4#6"/>
    <dgm:cxn modelId="{B177E604-8818-4124-923D-520624E28F0F}" type="presParOf" srcId="{0AB597B2-E8EC-409D-A486-7032DFDF4432}" destId="{2856B145-8A33-404C-9A88-C1A8F1B32D77}" srcOrd="1" destOrd="0" presId="urn:microsoft.com/office/officeart/2005/8/layout/vList4#6"/>
    <dgm:cxn modelId="{D73ABE4A-799F-4D69-A089-8E195F015747}" type="presParOf" srcId="{0AB597B2-E8EC-409D-A486-7032DFDF4432}" destId="{746A429E-B26D-40DA-9FC7-2251AE4C7477}" srcOrd="2" destOrd="0" presId="urn:microsoft.com/office/officeart/2005/8/layout/vList4#6"/>
  </dgm:cxnLst>
  <dgm:bg/>
  <dgm:whole/>
  <dgm:extLst>
    <a:ext uri="http://schemas.microsoft.com/office/drawing/2008/diagram">
      <dsp:dataModelExt xmlns:dsp="http://schemas.microsoft.com/office/drawing/2008/diagram" xmlns="" relId="rId3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E24CA6-878A-458F-B89B-3999CE7329D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A86B377-7C0A-45C0-BD80-AB9578DB0AC0}">
      <dgm:prSet phldrT="[Текст]"/>
      <dgm:spPr/>
      <dgm:t>
        <a:bodyPr/>
        <a:lstStyle/>
        <a:p>
          <a:r>
            <a:rPr lang="uk-UA" dirty="0" smtClean="0"/>
            <a:t>удосконалення антикорупційного законодавства</a:t>
          </a:r>
          <a:endParaRPr lang="ru-RU" dirty="0"/>
        </a:p>
      </dgm:t>
    </dgm:pt>
    <dgm:pt modelId="{21E03E21-7274-43A8-A1C4-AC737FFD4750}" type="parTrans" cxnId="{AFF17E71-FE41-4B46-9CB9-C36B17FF3744}">
      <dgm:prSet/>
      <dgm:spPr/>
      <dgm:t>
        <a:bodyPr/>
        <a:lstStyle/>
        <a:p>
          <a:endParaRPr lang="ru-RU"/>
        </a:p>
      </dgm:t>
    </dgm:pt>
    <dgm:pt modelId="{735582A1-D08E-4541-BCC8-C99F1CC2F292}" type="sibTrans" cxnId="{AFF17E71-FE41-4B46-9CB9-C36B17FF3744}">
      <dgm:prSet/>
      <dgm:spPr/>
      <dgm:t>
        <a:bodyPr/>
        <a:lstStyle/>
        <a:p>
          <a:endParaRPr lang="ru-RU"/>
        </a:p>
      </dgm:t>
    </dgm:pt>
    <dgm:pt modelId="{F1342964-2614-43D7-A484-8C3CAA39841F}">
      <dgm:prSet phldrT="[Текст]" phldr="1"/>
      <dgm:spPr/>
      <dgm:t>
        <a:bodyPr/>
        <a:lstStyle/>
        <a:p>
          <a:endParaRPr lang="ru-RU" dirty="0"/>
        </a:p>
      </dgm:t>
    </dgm:pt>
    <dgm:pt modelId="{9CB54181-9ED8-412F-BC8C-86BB94B53F71}" type="parTrans" cxnId="{74F015B1-4396-4BE6-A0A6-ABF7378A5274}">
      <dgm:prSet/>
      <dgm:spPr/>
      <dgm:t>
        <a:bodyPr/>
        <a:lstStyle/>
        <a:p>
          <a:endParaRPr lang="ru-RU"/>
        </a:p>
      </dgm:t>
    </dgm:pt>
    <dgm:pt modelId="{7DE33EC5-E996-4800-B147-AFEAE7285D54}" type="sibTrans" cxnId="{74F015B1-4396-4BE6-A0A6-ABF7378A5274}">
      <dgm:prSet/>
      <dgm:spPr/>
      <dgm:t>
        <a:bodyPr/>
        <a:lstStyle/>
        <a:p>
          <a:endParaRPr lang="ru-RU"/>
        </a:p>
      </dgm:t>
    </dgm:pt>
    <dgm:pt modelId="{4002B860-6823-46D0-BEA3-B0CA8EE9A2E0}">
      <dgm:prSet phldrT="[Текст]"/>
      <dgm:spPr/>
      <dgm:t>
        <a:bodyPr/>
        <a:lstStyle/>
        <a:p>
          <a:r>
            <a:rPr lang="uk-UA" dirty="0" smtClean="0"/>
            <a:t>вироблення суспільно негативного ставлення до корупції</a:t>
          </a:r>
          <a:endParaRPr lang="ru-RU" dirty="0"/>
        </a:p>
      </dgm:t>
    </dgm:pt>
    <dgm:pt modelId="{601F7408-7830-4581-B407-9BD51D39CED9}" type="parTrans" cxnId="{CF0F5AC0-1414-49B4-9227-63E05C8CA7ED}">
      <dgm:prSet/>
      <dgm:spPr/>
      <dgm:t>
        <a:bodyPr/>
        <a:lstStyle/>
        <a:p>
          <a:endParaRPr lang="ru-RU"/>
        </a:p>
      </dgm:t>
    </dgm:pt>
    <dgm:pt modelId="{B88A7C25-6EDE-4571-867C-41F5DB0BFE97}" type="sibTrans" cxnId="{CF0F5AC0-1414-49B4-9227-63E05C8CA7ED}">
      <dgm:prSet/>
      <dgm:spPr/>
      <dgm:t>
        <a:bodyPr/>
        <a:lstStyle/>
        <a:p>
          <a:endParaRPr lang="ru-RU"/>
        </a:p>
      </dgm:t>
    </dgm:pt>
    <dgm:pt modelId="{C2C7456B-7FE5-4A52-85A1-072D6F28C82D}">
      <dgm:prSet phldrT="[Текст]" phldr="1"/>
      <dgm:spPr/>
      <dgm:t>
        <a:bodyPr/>
        <a:lstStyle/>
        <a:p>
          <a:endParaRPr lang="ru-RU"/>
        </a:p>
      </dgm:t>
    </dgm:pt>
    <dgm:pt modelId="{998C65B2-87DD-4681-B7C4-A299F4ECF4AF}" type="parTrans" cxnId="{F8F87DE5-2441-440C-9CC0-AE85AE56A194}">
      <dgm:prSet/>
      <dgm:spPr/>
      <dgm:t>
        <a:bodyPr/>
        <a:lstStyle/>
        <a:p>
          <a:endParaRPr lang="ru-RU"/>
        </a:p>
      </dgm:t>
    </dgm:pt>
    <dgm:pt modelId="{6D386B10-748D-43C3-8F44-31B23A600ED6}" type="sibTrans" cxnId="{F8F87DE5-2441-440C-9CC0-AE85AE56A194}">
      <dgm:prSet/>
      <dgm:spPr/>
      <dgm:t>
        <a:bodyPr/>
        <a:lstStyle/>
        <a:p>
          <a:endParaRPr lang="ru-RU"/>
        </a:p>
      </dgm:t>
    </dgm:pt>
    <dgm:pt modelId="{2652333E-D1C2-4448-B300-66FBDC7A8D35}" type="pres">
      <dgm:prSet presAssocID="{52E24CA6-878A-458F-B89B-3999CE7329DF}" presName="linear" presStyleCnt="0">
        <dgm:presLayoutVars>
          <dgm:animLvl val="lvl"/>
          <dgm:resizeHandles val="exact"/>
        </dgm:presLayoutVars>
      </dgm:prSet>
      <dgm:spPr/>
      <dgm:t>
        <a:bodyPr/>
        <a:lstStyle/>
        <a:p>
          <a:endParaRPr lang="ru-RU"/>
        </a:p>
      </dgm:t>
    </dgm:pt>
    <dgm:pt modelId="{813A4D19-80E6-4DB0-B64F-89B16E1EC6C1}" type="pres">
      <dgm:prSet presAssocID="{4A86B377-7C0A-45C0-BD80-AB9578DB0AC0}" presName="parentText" presStyleLbl="node1" presStyleIdx="0" presStyleCnt="2">
        <dgm:presLayoutVars>
          <dgm:chMax val="0"/>
          <dgm:bulletEnabled val="1"/>
        </dgm:presLayoutVars>
      </dgm:prSet>
      <dgm:spPr/>
      <dgm:t>
        <a:bodyPr/>
        <a:lstStyle/>
        <a:p>
          <a:endParaRPr lang="ru-RU"/>
        </a:p>
      </dgm:t>
    </dgm:pt>
    <dgm:pt modelId="{556B0B53-E5E9-4228-9258-C1DA3FF9D957}" type="pres">
      <dgm:prSet presAssocID="{4A86B377-7C0A-45C0-BD80-AB9578DB0AC0}" presName="childText" presStyleLbl="revTx" presStyleIdx="0" presStyleCnt="2">
        <dgm:presLayoutVars>
          <dgm:bulletEnabled val="1"/>
        </dgm:presLayoutVars>
      </dgm:prSet>
      <dgm:spPr/>
      <dgm:t>
        <a:bodyPr/>
        <a:lstStyle/>
        <a:p>
          <a:endParaRPr lang="ru-RU"/>
        </a:p>
      </dgm:t>
    </dgm:pt>
    <dgm:pt modelId="{35B079B5-4788-495F-97DA-F34E5A05BED6}" type="pres">
      <dgm:prSet presAssocID="{4002B860-6823-46D0-BEA3-B0CA8EE9A2E0}" presName="parentText" presStyleLbl="node1" presStyleIdx="1" presStyleCnt="2">
        <dgm:presLayoutVars>
          <dgm:chMax val="0"/>
          <dgm:bulletEnabled val="1"/>
        </dgm:presLayoutVars>
      </dgm:prSet>
      <dgm:spPr/>
      <dgm:t>
        <a:bodyPr/>
        <a:lstStyle/>
        <a:p>
          <a:endParaRPr lang="ru-RU"/>
        </a:p>
      </dgm:t>
    </dgm:pt>
    <dgm:pt modelId="{44BE8058-66D6-441D-845B-5D8461FFAF8F}" type="pres">
      <dgm:prSet presAssocID="{4002B860-6823-46D0-BEA3-B0CA8EE9A2E0}" presName="childText" presStyleLbl="revTx" presStyleIdx="1" presStyleCnt="2">
        <dgm:presLayoutVars>
          <dgm:bulletEnabled val="1"/>
        </dgm:presLayoutVars>
      </dgm:prSet>
      <dgm:spPr/>
      <dgm:t>
        <a:bodyPr/>
        <a:lstStyle/>
        <a:p>
          <a:endParaRPr lang="ru-RU"/>
        </a:p>
      </dgm:t>
    </dgm:pt>
  </dgm:ptLst>
  <dgm:cxnLst>
    <dgm:cxn modelId="{0E55B8D7-3E82-41B7-BFD5-F43AD5F58403}" type="presOf" srcId="{52E24CA6-878A-458F-B89B-3999CE7329DF}" destId="{2652333E-D1C2-4448-B300-66FBDC7A8D35}" srcOrd="0" destOrd="0" presId="urn:microsoft.com/office/officeart/2005/8/layout/vList2"/>
    <dgm:cxn modelId="{AFF17E71-FE41-4B46-9CB9-C36B17FF3744}" srcId="{52E24CA6-878A-458F-B89B-3999CE7329DF}" destId="{4A86B377-7C0A-45C0-BD80-AB9578DB0AC0}" srcOrd="0" destOrd="0" parTransId="{21E03E21-7274-43A8-A1C4-AC737FFD4750}" sibTransId="{735582A1-D08E-4541-BCC8-C99F1CC2F292}"/>
    <dgm:cxn modelId="{5E502ACE-FCFF-4929-8B8C-4FE0520FA3A9}" type="presOf" srcId="{4A86B377-7C0A-45C0-BD80-AB9578DB0AC0}" destId="{813A4D19-80E6-4DB0-B64F-89B16E1EC6C1}" srcOrd="0" destOrd="0" presId="urn:microsoft.com/office/officeart/2005/8/layout/vList2"/>
    <dgm:cxn modelId="{FDA82A61-34C8-4C0D-8600-F1DABF6E8BF9}" type="presOf" srcId="{C2C7456B-7FE5-4A52-85A1-072D6F28C82D}" destId="{44BE8058-66D6-441D-845B-5D8461FFAF8F}" srcOrd="0" destOrd="0" presId="urn:microsoft.com/office/officeart/2005/8/layout/vList2"/>
    <dgm:cxn modelId="{F8F87DE5-2441-440C-9CC0-AE85AE56A194}" srcId="{4002B860-6823-46D0-BEA3-B0CA8EE9A2E0}" destId="{C2C7456B-7FE5-4A52-85A1-072D6F28C82D}" srcOrd="0" destOrd="0" parTransId="{998C65B2-87DD-4681-B7C4-A299F4ECF4AF}" sibTransId="{6D386B10-748D-43C3-8F44-31B23A600ED6}"/>
    <dgm:cxn modelId="{74F015B1-4396-4BE6-A0A6-ABF7378A5274}" srcId="{4A86B377-7C0A-45C0-BD80-AB9578DB0AC0}" destId="{F1342964-2614-43D7-A484-8C3CAA39841F}" srcOrd="0" destOrd="0" parTransId="{9CB54181-9ED8-412F-BC8C-86BB94B53F71}" sibTransId="{7DE33EC5-E996-4800-B147-AFEAE7285D54}"/>
    <dgm:cxn modelId="{236F3B94-7C38-45AF-A98A-7A7C1FF669B2}" type="presOf" srcId="{4002B860-6823-46D0-BEA3-B0CA8EE9A2E0}" destId="{35B079B5-4788-495F-97DA-F34E5A05BED6}" srcOrd="0" destOrd="0" presId="urn:microsoft.com/office/officeart/2005/8/layout/vList2"/>
    <dgm:cxn modelId="{927671C7-DA40-41E6-9E45-3747ABB14BD8}" type="presOf" srcId="{F1342964-2614-43D7-A484-8C3CAA39841F}" destId="{556B0B53-E5E9-4228-9258-C1DA3FF9D957}" srcOrd="0" destOrd="0" presId="urn:microsoft.com/office/officeart/2005/8/layout/vList2"/>
    <dgm:cxn modelId="{CF0F5AC0-1414-49B4-9227-63E05C8CA7ED}" srcId="{52E24CA6-878A-458F-B89B-3999CE7329DF}" destId="{4002B860-6823-46D0-BEA3-B0CA8EE9A2E0}" srcOrd="1" destOrd="0" parTransId="{601F7408-7830-4581-B407-9BD51D39CED9}" sibTransId="{B88A7C25-6EDE-4571-867C-41F5DB0BFE97}"/>
    <dgm:cxn modelId="{F996CCC6-2764-401B-891D-822B02B8E4B1}" type="presParOf" srcId="{2652333E-D1C2-4448-B300-66FBDC7A8D35}" destId="{813A4D19-80E6-4DB0-B64F-89B16E1EC6C1}" srcOrd="0" destOrd="0" presId="urn:microsoft.com/office/officeart/2005/8/layout/vList2"/>
    <dgm:cxn modelId="{A266E4C3-3E35-4322-AC51-A6778B78C0E9}" type="presParOf" srcId="{2652333E-D1C2-4448-B300-66FBDC7A8D35}" destId="{556B0B53-E5E9-4228-9258-C1DA3FF9D957}" srcOrd="1" destOrd="0" presId="urn:microsoft.com/office/officeart/2005/8/layout/vList2"/>
    <dgm:cxn modelId="{886A1C0A-CD17-443E-B363-E393D050E7BC}" type="presParOf" srcId="{2652333E-D1C2-4448-B300-66FBDC7A8D35}" destId="{35B079B5-4788-495F-97DA-F34E5A05BED6}" srcOrd="2" destOrd="0" presId="urn:microsoft.com/office/officeart/2005/8/layout/vList2"/>
    <dgm:cxn modelId="{C2D81693-7E96-4D00-A614-8A3558AFEBB8}" type="presParOf" srcId="{2652333E-D1C2-4448-B300-66FBDC7A8D35}" destId="{44BE8058-66D6-441D-845B-5D8461FFAF8F}" srcOrd="3"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2BF309-81C0-4134-985D-607C31996AC6}" type="doc">
      <dgm:prSet loTypeId="urn:microsoft.com/office/officeart/2005/8/layout/pyramid2" loCatId="pyramid" qsTypeId="urn:microsoft.com/office/officeart/2005/8/quickstyle/3d2#2" qsCatId="3D" csTypeId="urn:microsoft.com/office/officeart/2005/8/colors/accent1_2" csCatId="accent1" phldr="1"/>
      <dgm:spPr/>
      <dgm:t>
        <a:bodyPr/>
        <a:lstStyle/>
        <a:p>
          <a:endParaRPr lang="ru-RU"/>
        </a:p>
      </dgm:t>
    </dgm:pt>
    <dgm:pt modelId="{DAF9BB38-E5B3-44E0-A268-757B6B1CA719}">
      <dgm:prSet phldrT="[Текст]"/>
      <dgm:spPr/>
      <dgm:t>
        <a:bodyPr/>
        <a:lstStyle/>
        <a:p>
          <a:r>
            <a:rPr lang="en-US" dirty="0" smtClean="0"/>
            <a:t>task</a:t>
          </a:r>
          <a:endParaRPr lang="ru-RU" dirty="0"/>
        </a:p>
      </dgm:t>
    </dgm:pt>
    <dgm:pt modelId="{D856EF3B-48FF-4FDA-AC7F-0B2E5F9DBA37}" type="parTrans" cxnId="{4879A043-559A-4B4C-A36D-C091C6E7E366}">
      <dgm:prSet/>
      <dgm:spPr/>
      <dgm:t>
        <a:bodyPr/>
        <a:lstStyle/>
        <a:p>
          <a:endParaRPr lang="ru-RU"/>
        </a:p>
      </dgm:t>
    </dgm:pt>
    <dgm:pt modelId="{E1225E94-CA84-4783-870C-F28DE9095F85}" type="sibTrans" cxnId="{4879A043-559A-4B4C-A36D-C091C6E7E366}">
      <dgm:prSet/>
      <dgm:spPr/>
      <dgm:t>
        <a:bodyPr/>
        <a:lstStyle/>
        <a:p>
          <a:endParaRPr lang="ru-RU"/>
        </a:p>
      </dgm:t>
    </dgm:pt>
    <dgm:pt modelId="{9BA79359-EF0E-4477-8F1E-9C3A20A19D04}">
      <dgm:prSet phldrT="[Текст]"/>
      <dgm:spPr/>
      <dgm:t>
        <a:bodyPr/>
        <a:lstStyle/>
        <a:p>
          <a:r>
            <a:rPr lang="en-US" dirty="0" smtClean="0"/>
            <a:t>tactics</a:t>
          </a:r>
          <a:endParaRPr lang="ru-RU" dirty="0"/>
        </a:p>
      </dgm:t>
    </dgm:pt>
    <dgm:pt modelId="{A9F5CEE6-AA9F-4AA0-AE30-0ABC19BDCE6D}" type="parTrans" cxnId="{58C8EBB2-FED1-40D8-B607-6EBD178D1401}">
      <dgm:prSet/>
      <dgm:spPr/>
      <dgm:t>
        <a:bodyPr/>
        <a:lstStyle/>
        <a:p>
          <a:endParaRPr lang="ru-RU"/>
        </a:p>
      </dgm:t>
    </dgm:pt>
    <dgm:pt modelId="{44E35C65-5D5A-4724-B5C8-4346057C2730}" type="sibTrans" cxnId="{58C8EBB2-FED1-40D8-B607-6EBD178D1401}">
      <dgm:prSet/>
      <dgm:spPr/>
      <dgm:t>
        <a:bodyPr/>
        <a:lstStyle/>
        <a:p>
          <a:endParaRPr lang="ru-RU"/>
        </a:p>
      </dgm:t>
    </dgm:pt>
    <dgm:pt modelId="{82ED0FCB-469D-4C39-B1C2-2F2A36EA3DCC}">
      <dgm:prSet phldrT="[Текст]"/>
      <dgm:spPr/>
      <dgm:t>
        <a:bodyPr/>
        <a:lstStyle/>
        <a:p>
          <a:r>
            <a:rPr lang="en-US" b="0" i="0" dirty="0" smtClean="0"/>
            <a:t>strategy</a:t>
          </a:r>
          <a:endParaRPr lang="ru-RU" dirty="0"/>
        </a:p>
      </dgm:t>
    </dgm:pt>
    <dgm:pt modelId="{F81053C4-FFCA-4842-B676-F65BE1A02A7E}" type="parTrans" cxnId="{B1EE0AC3-6DEE-476B-B7D4-B32FFA0D016F}">
      <dgm:prSet/>
      <dgm:spPr/>
      <dgm:t>
        <a:bodyPr/>
        <a:lstStyle/>
        <a:p>
          <a:endParaRPr lang="ru-RU"/>
        </a:p>
      </dgm:t>
    </dgm:pt>
    <dgm:pt modelId="{710F6739-819D-415E-A914-822656D98D36}" type="sibTrans" cxnId="{B1EE0AC3-6DEE-476B-B7D4-B32FFA0D016F}">
      <dgm:prSet/>
      <dgm:spPr/>
      <dgm:t>
        <a:bodyPr/>
        <a:lstStyle/>
        <a:p>
          <a:endParaRPr lang="ru-RU"/>
        </a:p>
      </dgm:t>
    </dgm:pt>
    <dgm:pt modelId="{4599A418-D95D-4663-BDAD-6AAF21505F0E}" type="pres">
      <dgm:prSet presAssocID="{702BF309-81C0-4134-985D-607C31996AC6}" presName="compositeShape" presStyleCnt="0">
        <dgm:presLayoutVars>
          <dgm:dir/>
          <dgm:resizeHandles/>
        </dgm:presLayoutVars>
      </dgm:prSet>
      <dgm:spPr/>
      <dgm:t>
        <a:bodyPr/>
        <a:lstStyle/>
        <a:p>
          <a:endParaRPr lang="ru-RU"/>
        </a:p>
      </dgm:t>
    </dgm:pt>
    <dgm:pt modelId="{F35886CD-3A4A-4417-B198-55BA547DAA6D}" type="pres">
      <dgm:prSet presAssocID="{702BF309-81C0-4134-985D-607C31996AC6}" presName="pyramid" presStyleLbl="node1" presStyleIdx="0" presStyleCnt="1"/>
      <dgm:spPr/>
    </dgm:pt>
    <dgm:pt modelId="{4104034A-112C-442D-9415-63F08B9961F5}" type="pres">
      <dgm:prSet presAssocID="{702BF309-81C0-4134-985D-607C31996AC6}" presName="theList" presStyleCnt="0"/>
      <dgm:spPr/>
    </dgm:pt>
    <dgm:pt modelId="{E8B528F1-952B-4BEC-99FD-B1D888F41B8E}" type="pres">
      <dgm:prSet presAssocID="{DAF9BB38-E5B3-44E0-A268-757B6B1CA719}" presName="aNode" presStyleLbl="fgAcc1" presStyleIdx="0" presStyleCnt="3">
        <dgm:presLayoutVars>
          <dgm:bulletEnabled val="1"/>
        </dgm:presLayoutVars>
      </dgm:prSet>
      <dgm:spPr/>
      <dgm:t>
        <a:bodyPr/>
        <a:lstStyle/>
        <a:p>
          <a:endParaRPr lang="ru-RU"/>
        </a:p>
      </dgm:t>
    </dgm:pt>
    <dgm:pt modelId="{B2E77922-6968-42AB-A2D6-D20945D6A8E1}" type="pres">
      <dgm:prSet presAssocID="{DAF9BB38-E5B3-44E0-A268-757B6B1CA719}" presName="aSpace" presStyleCnt="0"/>
      <dgm:spPr/>
    </dgm:pt>
    <dgm:pt modelId="{5DFD6C1C-2BDC-467D-AA99-795126F001AC}" type="pres">
      <dgm:prSet presAssocID="{9BA79359-EF0E-4477-8F1E-9C3A20A19D04}" presName="aNode" presStyleLbl="fgAcc1" presStyleIdx="1" presStyleCnt="3">
        <dgm:presLayoutVars>
          <dgm:bulletEnabled val="1"/>
        </dgm:presLayoutVars>
      </dgm:prSet>
      <dgm:spPr/>
      <dgm:t>
        <a:bodyPr/>
        <a:lstStyle/>
        <a:p>
          <a:endParaRPr lang="ru-RU"/>
        </a:p>
      </dgm:t>
    </dgm:pt>
    <dgm:pt modelId="{BA39583A-B949-425B-A48F-AA4E0B47E06B}" type="pres">
      <dgm:prSet presAssocID="{9BA79359-EF0E-4477-8F1E-9C3A20A19D04}" presName="aSpace" presStyleCnt="0"/>
      <dgm:spPr/>
    </dgm:pt>
    <dgm:pt modelId="{B7F10A8B-3E0F-47C2-A674-406501ABB674}" type="pres">
      <dgm:prSet presAssocID="{82ED0FCB-469D-4C39-B1C2-2F2A36EA3DCC}" presName="aNode" presStyleLbl="fgAcc1" presStyleIdx="2" presStyleCnt="3">
        <dgm:presLayoutVars>
          <dgm:bulletEnabled val="1"/>
        </dgm:presLayoutVars>
      </dgm:prSet>
      <dgm:spPr/>
      <dgm:t>
        <a:bodyPr/>
        <a:lstStyle/>
        <a:p>
          <a:endParaRPr lang="ru-RU"/>
        </a:p>
      </dgm:t>
    </dgm:pt>
    <dgm:pt modelId="{0B7866F0-193A-4D85-A3D8-8F39F3314964}" type="pres">
      <dgm:prSet presAssocID="{82ED0FCB-469D-4C39-B1C2-2F2A36EA3DCC}" presName="aSpace" presStyleCnt="0"/>
      <dgm:spPr/>
    </dgm:pt>
  </dgm:ptLst>
  <dgm:cxnLst>
    <dgm:cxn modelId="{5BFBBB19-D638-472C-A929-F500D11FE5DB}" type="presOf" srcId="{82ED0FCB-469D-4C39-B1C2-2F2A36EA3DCC}" destId="{B7F10A8B-3E0F-47C2-A674-406501ABB674}" srcOrd="0" destOrd="0" presId="urn:microsoft.com/office/officeart/2005/8/layout/pyramid2"/>
    <dgm:cxn modelId="{BDCA2A78-E3D6-4211-A3F2-E43BB78942E5}" type="presOf" srcId="{702BF309-81C0-4134-985D-607C31996AC6}" destId="{4599A418-D95D-4663-BDAD-6AAF21505F0E}" srcOrd="0" destOrd="0" presId="urn:microsoft.com/office/officeart/2005/8/layout/pyramid2"/>
    <dgm:cxn modelId="{4879A043-559A-4B4C-A36D-C091C6E7E366}" srcId="{702BF309-81C0-4134-985D-607C31996AC6}" destId="{DAF9BB38-E5B3-44E0-A268-757B6B1CA719}" srcOrd="0" destOrd="0" parTransId="{D856EF3B-48FF-4FDA-AC7F-0B2E5F9DBA37}" sibTransId="{E1225E94-CA84-4783-870C-F28DE9095F85}"/>
    <dgm:cxn modelId="{170442DB-1C6A-4F65-8AC5-5F30345C5C55}" type="presOf" srcId="{DAF9BB38-E5B3-44E0-A268-757B6B1CA719}" destId="{E8B528F1-952B-4BEC-99FD-B1D888F41B8E}" srcOrd="0" destOrd="0" presId="urn:microsoft.com/office/officeart/2005/8/layout/pyramid2"/>
    <dgm:cxn modelId="{B1EE0AC3-6DEE-476B-B7D4-B32FFA0D016F}" srcId="{702BF309-81C0-4134-985D-607C31996AC6}" destId="{82ED0FCB-469D-4C39-B1C2-2F2A36EA3DCC}" srcOrd="2" destOrd="0" parTransId="{F81053C4-FFCA-4842-B676-F65BE1A02A7E}" sibTransId="{710F6739-819D-415E-A914-822656D98D36}"/>
    <dgm:cxn modelId="{D57F5AD7-7018-4E59-8B6D-C54E4F347523}" type="presOf" srcId="{9BA79359-EF0E-4477-8F1E-9C3A20A19D04}" destId="{5DFD6C1C-2BDC-467D-AA99-795126F001AC}" srcOrd="0" destOrd="0" presId="urn:microsoft.com/office/officeart/2005/8/layout/pyramid2"/>
    <dgm:cxn modelId="{58C8EBB2-FED1-40D8-B607-6EBD178D1401}" srcId="{702BF309-81C0-4134-985D-607C31996AC6}" destId="{9BA79359-EF0E-4477-8F1E-9C3A20A19D04}" srcOrd="1" destOrd="0" parTransId="{A9F5CEE6-AA9F-4AA0-AE30-0ABC19BDCE6D}" sibTransId="{44E35C65-5D5A-4724-B5C8-4346057C2730}"/>
    <dgm:cxn modelId="{60529B6D-10E7-4456-86BA-7B11B5A30619}" type="presParOf" srcId="{4599A418-D95D-4663-BDAD-6AAF21505F0E}" destId="{F35886CD-3A4A-4417-B198-55BA547DAA6D}" srcOrd="0" destOrd="0" presId="urn:microsoft.com/office/officeart/2005/8/layout/pyramid2"/>
    <dgm:cxn modelId="{7DBA4157-6A50-4F5A-AAD5-584F5F2F1BD7}" type="presParOf" srcId="{4599A418-D95D-4663-BDAD-6AAF21505F0E}" destId="{4104034A-112C-442D-9415-63F08B9961F5}" srcOrd="1" destOrd="0" presId="urn:microsoft.com/office/officeart/2005/8/layout/pyramid2"/>
    <dgm:cxn modelId="{EEE0E82B-3C49-4758-B33A-549AF98BF654}" type="presParOf" srcId="{4104034A-112C-442D-9415-63F08B9961F5}" destId="{E8B528F1-952B-4BEC-99FD-B1D888F41B8E}" srcOrd="0" destOrd="0" presId="urn:microsoft.com/office/officeart/2005/8/layout/pyramid2"/>
    <dgm:cxn modelId="{F1C47227-3DB8-4E70-B546-44425437F075}" type="presParOf" srcId="{4104034A-112C-442D-9415-63F08B9961F5}" destId="{B2E77922-6968-42AB-A2D6-D20945D6A8E1}" srcOrd="1" destOrd="0" presId="urn:microsoft.com/office/officeart/2005/8/layout/pyramid2"/>
    <dgm:cxn modelId="{E6D23286-5477-4898-A3A0-2B65E8B72631}" type="presParOf" srcId="{4104034A-112C-442D-9415-63F08B9961F5}" destId="{5DFD6C1C-2BDC-467D-AA99-795126F001AC}" srcOrd="2" destOrd="0" presId="urn:microsoft.com/office/officeart/2005/8/layout/pyramid2"/>
    <dgm:cxn modelId="{D761DAC7-F33C-472E-A638-C9BA6E1CEF96}" type="presParOf" srcId="{4104034A-112C-442D-9415-63F08B9961F5}" destId="{BA39583A-B949-425B-A48F-AA4E0B47E06B}" srcOrd="3" destOrd="0" presId="urn:microsoft.com/office/officeart/2005/8/layout/pyramid2"/>
    <dgm:cxn modelId="{27595602-51CB-421F-BB48-708890DCD6D0}" type="presParOf" srcId="{4104034A-112C-442D-9415-63F08B9961F5}" destId="{B7F10A8B-3E0F-47C2-A674-406501ABB674}" srcOrd="4" destOrd="0" presId="urn:microsoft.com/office/officeart/2005/8/layout/pyramid2"/>
    <dgm:cxn modelId="{6B4F72C6-FD66-4F1B-BFBB-DF9C70241D27}" type="presParOf" srcId="{4104034A-112C-442D-9415-63F08B9961F5}" destId="{0B7866F0-193A-4D85-A3D8-8F39F3314964}" srcOrd="5" destOrd="0" presId="urn:microsoft.com/office/officeart/2005/8/layout/pyramid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E24CA6-878A-458F-B89B-3999CE7329D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A86B377-7C0A-45C0-BD80-AB9578DB0AC0}">
      <dgm:prSet phldrT="[Текст]"/>
      <dgm:spPr/>
      <dgm:t>
        <a:bodyPr/>
        <a:lstStyle/>
        <a:p>
          <a:r>
            <a:rPr lang="en-US" dirty="0" smtClean="0"/>
            <a:t>improvement of anti-corruption legislation</a:t>
          </a:r>
          <a:endParaRPr lang="ru-RU" dirty="0"/>
        </a:p>
      </dgm:t>
    </dgm:pt>
    <dgm:pt modelId="{21E03E21-7274-43A8-A1C4-AC737FFD4750}" type="parTrans" cxnId="{AFF17E71-FE41-4B46-9CB9-C36B17FF3744}">
      <dgm:prSet/>
      <dgm:spPr/>
      <dgm:t>
        <a:bodyPr/>
        <a:lstStyle/>
        <a:p>
          <a:endParaRPr lang="ru-RU"/>
        </a:p>
      </dgm:t>
    </dgm:pt>
    <dgm:pt modelId="{735582A1-D08E-4541-BCC8-C99F1CC2F292}" type="sibTrans" cxnId="{AFF17E71-FE41-4B46-9CB9-C36B17FF3744}">
      <dgm:prSet/>
      <dgm:spPr/>
      <dgm:t>
        <a:bodyPr/>
        <a:lstStyle/>
        <a:p>
          <a:endParaRPr lang="ru-RU"/>
        </a:p>
      </dgm:t>
    </dgm:pt>
    <dgm:pt modelId="{F1342964-2614-43D7-A484-8C3CAA39841F}">
      <dgm:prSet phldrT="[Текст]" phldr="1"/>
      <dgm:spPr/>
      <dgm:t>
        <a:bodyPr/>
        <a:lstStyle/>
        <a:p>
          <a:endParaRPr lang="ru-RU" dirty="0"/>
        </a:p>
      </dgm:t>
    </dgm:pt>
    <dgm:pt modelId="{9CB54181-9ED8-412F-BC8C-86BB94B53F71}" type="parTrans" cxnId="{74F015B1-4396-4BE6-A0A6-ABF7378A5274}">
      <dgm:prSet/>
      <dgm:spPr/>
      <dgm:t>
        <a:bodyPr/>
        <a:lstStyle/>
        <a:p>
          <a:endParaRPr lang="ru-RU"/>
        </a:p>
      </dgm:t>
    </dgm:pt>
    <dgm:pt modelId="{7DE33EC5-E996-4800-B147-AFEAE7285D54}" type="sibTrans" cxnId="{74F015B1-4396-4BE6-A0A6-ABF7378A5274}">
      <dgm:prSet/>
      <dgm:spPr/>
      <dgm:t>
        <a:bodyPr/>
        <a:lstStyle/>
        <a:p>
          <a:endParaRPr lang="ru-RU"/>
        </a:p>
      </dgm:t>
    </dgm:pt>
    <dgm:pt modelId="{4002B860-6823-46D0-BEA3-B0CA8EE9A2E0}">
      <dgm:prSet phldrT="[Текст]"/>
      <dgm:spPr/>
      <dgm:t>
        <a:bodyPr/>
        <a:lstStyle/>
        <a:p>
          <a:r>
            <a:rPr lang="en-US" dirty="0" smtClean="0"/>
            <a:t>developing a socially negative attitude towards corruption</a:t>
          </a:r>
          <a:endParaRPr lang="ru-RU" dirty="0"/>
        </a:p>
      </dgm:t>
    </dgm:pt>
    <dgm:pt modelId="{601F7408-7830-4581-B407-9BD51D39CED9}" type="parTrans" cxnId="{CF0F5AC0-1414-49B4-9227-63E05C8CA7ED}">
      <dgm:prSet/>
      <dgm:spPr/>
      <dgm:t>
        <a:bodyPr/>
        <a:lstStyle/>
        <a:p>
          <a:endParaRPr lang="ru-RU"/>
        </a:p>
      </dgm:t>
    </dgm:pt>
    <dgm:pt modelId="{B88A7C25-6EDE-4571-867C-41F5DB0BFE97}" type="sibTrans" cxnId="{CF0F5AC0-1414-49B4-9227-63E05C8CA7ED}">
      <dgm:prSet/>
      <dgm:spPr/>
      <dgm:t>
        <a:bodyPr/>
        <a:lstStyle/>
        <a:p>
          <a:endParaRPr lang="ru-RU"/>
        </a:p>
      </dgm:t>
    </dgm:pt>
    <dgm:pt modelId="{C2C7456B-7FE5-4A52-85A1-072D6F28C82D}">
      <dgm:prSet phldrT="[Текст]" phldr="1"/>
      <dgm:spPr/>
      <dgm:t>
        <a:bodyPr/>
        <a:lstStyle/>
        <a:p>
          <a:endParaRPr lang="ru-RU" dirty="0"/>
        </a:p>
      </dgm:t>
    </dgm:pt>
    <dgm:pt modelId="{998C65B2-87DD-4681-B7C4-A299F4ECF4AF}" type="parTrans" cxnId="{F8F87DE5-2441-440C-9CC0-AE85AE56A194}">
      <dgm:prSet/>
      <dgm:spPr/>
      <dgm:t>
        <a:bodyPr/>
        <a:lstStyle/>
        <a:p>
          <a:endParaRPr lang="ru-RU"/>
        </a:p>
      </dgm:t>
    </dgm:pt>
    <dgm:pt modelId="{6D386B10-748D-43C3-8F44-31B23A600ED6}" type="sibTrans" cxnId="{F8F87DE5-2441-440C-9CC0-AE85AE56A194}">
      <dgm:prSet/>
      <dgm:spPr/>
      <dgm:t>
        <a:bodyPr/>
        <a:lstStyle/>
        <a:p>
          <a:endParaRPr lang="ru-RU"/>
        </a:p>
      </dgm:t>
    </dgm:pt>
    <dgm:pt modelId="{2652333E-D1C2-4448-B300-66FBDC7A8D35}" type="pres">
      <dgm:prSet presAssocID="{52E24CA6-878A-458F-B89B-3999CE7329DF}" presName="linear" presStyleCnt="0">
        <dgm:presLayoutVars>
          <dgm:animLvl val="lvl"/>
          <dgm:resizeHandles val="exact"/>
        </dgm:presLayoutVars>
      </dgm:prSet>
      <dgm:spPr/>
      <dgm:t>
        <a:bodyPr/>
        <a:lstStyle/>
        <a:p>
          <a:endParaRPr lang="ru-RU"/>
        </a:p>
      </dgm:t>
    </dgm:pt>
    <dgm:pt modelId="{813A4D19-80E6-4DB0-B64F-89B16E1EC6C1}" type="pres">
      <dgm:prSet presAssocID="{4A86B377-7C0A-45C0-BD80-AB9578DB0AC0}" presName="parentText" presStyleLbl="node1" presStyleIdx="0" presStyleCnt="2" custLinFactNeighborX="1279" custLinFactNeighborY="26586">
        <dgm:presLayoutVars>
          <dgm:chMax val="0"/>
          <dgm:bulletEnabled val="1"/>
        </dgm:presLayoutVars>
      </dgm:prSet>
      <dgm:spPr/>
      <dgm:t>
        <a:bodyPr/>
        <a:lstStyle/>
        <a:p>
          <a:endParaRPr lang="ru-RU"/>
        </a:p>
      </dgm:t>
    </dgm:pt>
    <dgm:pt modelId="{556B0B53-E5E9-4228-9258-C1DA3FF9D957}" type="pres">
      <dgm:prSet presAssocID="{4A86B377-7C0A-45C0-BD80-AB9578DB0AC0}" presName="childText" presStyleLbl="revTx" presStyleIdx="0" presStyleCnt="2">
        <dgm:presLayoutVars>
          <dgm:bulletEnabled val="1"/>
        </dgm:presLayoutVars>
      </dgm:prSet>
      <dgm:spPr/>
      <dgm:t>
        <a:bodyPr/>
        <a:lstStyle/>
        <a:p>
          <a:endParaRPr lang="ru-RU"/>
        </a:p>
      </dgm:t>
    </dgm:pt>
    <dgm:pt modelId="{35B079B5-4788-495F-97DA-F34E5A05BED6}" type="pres">
      <dgm:prSet presAssocID="{4002B860-6823-46D0-BEA3-B0CA8EE9A2E0}" presName="parentText" presStyleLbl="node1" presStyleIdx="1" presStyleCnt="2">
        <dgm:presLayoutVars>
          <dgm:chMax val="0"/>
          <dgm:bulletEnabled val="1"/>
        </dgm:presLayoutVars>
      </dgm:prSet>
      <dgm:spPr/>
      <dgm:t>
        <a:bodyPr/>
        <a:lstStyle/>
        <a:p>
          <a:endParaRPr lang="ru-RU"/>
        </a:p>
      </dgm:t>
    </dgm:pt>
    <dgm:pt modelId="{44BE8058-66D6-441D-845B-5D8461FFAF8F}" type="pres">
      <dgm:prSet presAssocID="{4002B860-6823-46D0-BEA3-B0CA8EE9A2E0}" presName="childText" presStyleLbl="revTx" presStyleIdx="1" presStyleCnt="2">
        <dgm:presLayoutVars>
          <dgm:bulletEnabled val="1"/>
        </dgm:presLayoutVars>
      </dgm:prSet>
      <dgm:spPr/>
      <dgm:t>
        <a:bodyPr/>
        <a:lstStyle/>
        <a:p>
          <a:endParaRPr lang="ru-RU"/>
        </a:p>
      </dgm:t>
    </dgm:pt>
  </dgm:ptLst>
  <dgm:cxnLst>
    <dgm:cxn modelId="{AFF17E71-FE41-4B46-9CB9-C36B17FF3744}" srcId="{52E24CA6-878A-458F-B89B-3999CE7329DF}" destId="{4A86B377-7C0A-45C0-BD80-AB9578DB0AC0}" srcOrd="0" destOrd="0" parTransId="{21E03E21-7274-43A8-A1C4-AC737FFD4750}" sibTransId="{735582A1-D08E-4541-BCC8-C99F1CC2F292}"/>
    <dgm:cxn modelId="{C47BF16C-C810-489B-91F3-0817F15CF388}" type="presOf" srcId="{52E24CA6-878A-458F-B89B-3999CE7329DF}" destId="{2652333E-D1C2-4448-B300-66FBDC7A8D35}" srcOrd="0" destOrd="0" presId="urn:microsoft.com/office/officeart/2005/8/layout/vList2"/>
    <dgm:cxn modelId="{F8F87DE5-2441-440C-9CC0-AE85AE56A194}" srcId="{4002B860-6823-46D0-BEA3-B0CA8EE9A2E0}" destId="{C2C7456B-7FE5-4A52-85A1-072D6F28C82D}" srcOrd="0" destOrd="0" parTransId="{998C65B2-87DD-4681-B7C4-A299F4ECF4AF}" sibTransId="{6D386B10-748D-43C3-8F44-31B23A600ED6}"/>
    <dgm:cxn modelId="{74F015B1-4396-4BE6-A0A6-ABF7378A5274}" srcId="{4A86B377-7C0A-45C0-BD80-AB9578DB0AC0}" destId="{F1342964-2614-43D7-A484-8C3CAA39841F}" srcOrd="0" destOrd="0" parTransId="{9CB54181-9ED8-412F-BC8C-86BB94B53F71}" sibTransId="{7DE33EC5-E996-4800-B147-AFEAE7285D54}"/>
    <dgm:cxn modelId="{833C07C2-D74B-40A4-9D1D-439B354EB4B1}" type="presOf" srcId="{4002B860-6823-46D0-BEA3-B0CA8EE9A2E0}" destId="{35B079B5-4788-495F-97DA-F34E5A05BED6}" srcOrd="0" destOrd="0" presId="urn:microsoft.com/office/officeart/2005/8/layout/vList2"/>
    <dgm:cxn modelId="{F394D165-2FAC-4C39-B01E-D4F0FA01F361}" type="presOf" srcId="{F1342964-2614-43D7-A484-8C3CAA39841F}" destId="{556B0B53-E5E9-4228-9258-C1DA3FF9D957}" srcOrd="0" destOrd="0" presId="urn:microsoft.com/office/officeart/2005/8/layout/vList2"/>
    <dgm:cxn modelId="{281E9F21-2BC2-44A6-88C5-C058F6E66556}" type="presOf" srcId="{4A86B377-7C0A-45C0-BD80-AB9578DB0AC0}" destId="{813A4D19-80E6-4DB0-B64F-89B16E1EC6C1}" srcOrd="0" destOrd="0" presId="urn:microsoft.com/office/officeart/2005/8/layout/vList2"/>
    <dgm:cxn modelId="{8788FB67-F0C0-4781-88CE-8F775686695B}" type="presOf" srcId="{C2C7456B-7FE5-4A52-85A1-072D6F28C82D}" destId="{44BE8058-66D6-441D-845B-5D8461FFAF8F}" srcOrd="0" destOrd="0" presId="urn:microsoft.com/office/officeart/2005/8/layout/vList2"/>
    <dgm:cxn modelId="{CF0F5AC0-1414-49B4-9227-63E05C8CA7ED}" srcId="{52E24CA6-878A-458F-B89B-3999CE7329DF}" destId="{4002B860-6823-46D0-BEA3-B0CA8EE9A2E0}" srcOrd="1" destOrd="0" parTransId="{601F7408-7830-4581-B407-9BD51D39CED9}" sibTransId="{B88A7C25-6EDE-4571-867C-41F5DB0BFE97}"/>
    <dgm:cxn modelId="{22AD3DEE-6B48-438C-8628-A809198579E1}" type="presParOf" srcId="{2652333E-D1C2-4448-B300-66FBDC7A8D35}" destId="{813A4D19-80E6-4DB0-B64F-89B16E1EC6C1}" srcOrd="0" destOrd="0" presId="urn:microsoft.com/office/officeart/2005/8/layout/vList2"/>
    <dgm:cxn modelId="{0831474A-B97D-4613-B710-F1A7D8F2BF03}" type="presParOf" srcId="{2652333E-D1C2-4448-B300-66FBDC7A8D35}" destId="{556B0B53-E5E9-4228-9258-C1DA3FF9D957}" srcOrd="1" destOrd="0" presId="urn:microsoft.com/office/officeart/2005/8/layout/vList2"/>
    <dgm:cxn modelId="{9F4F5C17-9385-405D-AC19-116EE3DEB25B}" type="presParOf" srcId="{2652333E-D1C2-4448-B300-66FBDC7A8D35}" destId="{35B079B5-4788-495F-97DA-F34E5A05BED6}" srcOrd="2" destOrd="0" presId="urn:microsoft.com/office/officeart/2005/8/layout/vList2"/>
    <dgm:cxn modelId="{FD8D8F2C-AD41-4703-BD9E-00FEF29340F0}" type="presParOf" srcId="{2652333E-D1C2-4448-B300-66FBDC7A8D35}" destId="{44BE8058-66D6-441D-845B-5D8461FFAF8F}" srcOrd="3"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D4F286-35BF-42F7-B6EB-FF87F4C7B911}"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BEEE2F41-8E82-4F8E-88EC-9930A7E130AA}">
      <dgm:prSet phldrT="[Текст]"/>
      <dgm:spPr>
        <a:solidFill>
          <a:schemeClr val="bg1">
            <a:alpha val="40000"/>
          </a:schemeClr>
        </a:solidFill>
      </dgm:spPr>
      <dgm:t>
        <a:bodyPr/>
        <a:lstStyle/>
        <a:p>
          <a:r>
            <a:rPr lang="uk-UA" dirty="0" smtClean="0"/>
            <a:t>судова система</a:t>
          </a:r>
          <a:endParaRPr lang="ru-RU" dirty="0"/>
        </a:p>
      </dgm:t>
    </dgm:pt>
    <dgm:pt modelId="{3C4C56E1-AE96-4E33-B3AD-3A287C47DD0F}" type="parTrans" cxnId="{334B59D1-1E98-4E89-AA80-D12CF2521305}">
      <dgm:prSet/>
      <dgm:spPr/>
      <dgm:t>
        <a:bodyPr/>
        <a:lstStyle/>
        <a:p>
          <a:endParaRPr lang="ru-RU"/>
        </a:p>
      </dgm:t>
    </dgm:pt>
    <dgm:pt modelId="{7048F717-4E7D-4C69-B514-F73C63582B0E}" type="sibTrans" cxnId="{334B59D1-1E98-4E89-AA80-D12CF2521305}">
      <dgm:prSet/>
      <dgm:spPr/>
      <dgm:t>
        <a:bodyPr/>
        <a:lstStyle/>
        <a:p>
          <a:endParaRPr lang="ru-RU"/>
        </a:p>
      </dgm:t>
    </dgm:pt>
    <dgm:pt modelId="{8E7F916A-0D3F-47FD-8B0D-9C040E81D69E}">
      <dgm:prSet phldrT="[Текст]"/>
      <dgm:spPr/>
      <dgm:t>
        <a:bodyPr/>
        <a:lstStyle/>
        <a:p>
          <a:r>
            <a:rPr lang="ru-RU" dirty="0" err="1" smtClean="0"/>
            <a:t>охорона</a:t>
          </a:r>
          <a:r>
            <a:rPr lang="ru-RU" dirty="0" smtClean="0"/>
            <a:t> </a:t>
          </a:r>
          <a:r>
            <a:rPr lang="ru-RU" dirty="0" err="1" smtClean="0"/>
            <a:t>здоров’я</a:t>
          </a:r>
          <a:endParaRPr lang="ru-RU" dirty="0"/>
        </a:p>
      </dgm:t>
    </dgm:pt>
    <dgm:pt modelId="{888F83A3-9F5F-43EC-BCE2-159D728393DC}" type="parTrans" cxnId="{7D266022-E164-4702-A570-B9676F69B059}">
      <dgm:prSet/>
      <dgm:spPr/>
      <dgm:t>
        <a:bodyPr/>
        <a:lstStyle/>
        <a:p>
          <a:endParaRPr lang="ru-RU"/>
        </a:p>
      </dgm:t>
    </dgm:pt>
    <dgm:pt modelId="{2BE75C79-9989-4F51-9D51-D3395D231281}" type="sibTrans" cxnId="{7D266022-E164-4702-A570-B9676F69B059}">
      <dgm:prSet/>
      <dgm:spPr/>
      <dgm:t>
        <a:bodyPr/>
        <a:lstStyle/>
        <a:p>
          <a:endParaRPr lang="ru-RU"/>
        </a:p>
      </dgm:t>
    </dgm:pt>
    <dgm:pt modelId="{703EC240-816D-4BB0-9A10-F2994C927A50}">
      <dgm:prSet phldrT="[Текст]"/>
      <dgm:spPr/>
      <dgm:t>
        <a:bodyPr/>
        <a:lstStyle/>
        <a:p>
          <a:r>
            <a:rPr lang="ru-RU" dirty="0" err="1" smtClean="0"/>
            <a:t>поліція</a:t>
          </a:r>
          <a:r>
            <a:rPr lang="ru-RU" dirty="0" smtClean="0"/>
            <a:t> і прокуратура</a:t>
          </a:r>
          <a:endParaRPr lang="ru-RU" dirty="0"/>
        </a:p>
      </dgm:t>
    </dgm:pt>
    <dgm:pt modelId="{ABDE6C82-DC2C-4B25-97E6-B531EB4A8E52}" type="parTrans" cxnId="{F46B8F5F-282E-4CCB-A8C4-6C1E21CE6099}">
      <dgm:prSet/>
      <dgm:spPr/>
      <dgm:t>
        <a:bodyPr/>
        <a:lstStyle/>
        <a:p>
          <a:endParaRPr lang="ru-RU"/>
        </a:p>
      </dgm:t>
    </dgm:pt>
    <dgm:pt modelId="{9F412463-50D6-49CA-830F-4596395ACF4D}" type="sibTrans" cxnId="{F46B8F5F-282E-4CCB-A8C4-6C1E21CE6099}">
      <dgm:prSet/>
      <dgm:spPr/>
      <dgm:t>
        <a:bodyPr/>
        <a:lstStyle/>
        <a:p>
          <a:endParaRPr lang="ru-RU"/>
        </a:p>
      </dgm:t>
    </dgm:pt>
    <dgm:pt modelId="{316691CB-B65A-4B21-8CAE-47F1E655B14F}" type="pres">
      <dgm:prSet presAssocID="{E3D4F286-35BF-42F7-B6EB-FF87F4C7B911}" presName="Name0" presStyleCnt="0">
        <dgm:presLayoutVars>
          <dgm:dir/>
          <dgm:resizeHandles val="exact"/>
        </dgm:presLayoutVars>
      </dgm:prSet>
      <dgm:spPr/>
      <dgm:t>
        <a:bodyPr/>
        <a:lstStyle/>
        <a:p>
          <a:endParaRPr lang="ru-RU"/>
        </a:p>
      </dgm:t>
    </dgm:pt>
    <dgm:pt modelId="{7AF0FFDF-370A-48A5-8EBA-A0A106B9665B}" type="pres">
      <dgm:prSet presAssocID="{BEEE2F41-8E82-4F8E-88EC-9930A7E130AA}" presName="composite" presStyleCnt="0"/>
      <dgm:spPr/>
    </dgm:pt>
    <dgm:pt modelId="{B5AB486C-2179-47C9-B73A-4AB9077E84E1}" type="pres">
      <dgm:prSet presAssocID="{BEEE2F41-8E82-4F8E-88EC-9930A7E130AA}" presName="rect1" presStyleLbl="trAlignAcc1" presStyleIdx="0" presStyleCnt="3">
        <dgm:presLayoutVars>
          <dgm:bulletEnabled val="1"/>
        </dgm:presLayoutVars>
      </dgm:prSet>
      <dgm:spPr/>
      <dgm:t>
        <a:bodyPr/>
        <a:lstStyle/>
        <a:p>
          <a:endParaRPr lang="ru-RU"/>
        </a:p>
      </dgm:t>
    </dgm:pt>
    <dgm:pt modelId="{56AB3372-F568-40A3-8CF0-23DD5D752188}" type="pres">
      <dgm:prSet presAssocID="{BEEE2F41-8E82-4F8E-88EC-9930A7E130AA}"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63000" r="-63000"/>
          </a:stretch>
        </a:blipFill>
      </dgm:spPr>
    </dgm:pt>
    <dgm:pt modelId="{0B9850BD-E608-4D24-AD54-E9DBC7ABECD6}" type="pres">
      <dgm:prSet presAssocID="{7048F717-4E7D-4C69-B514-F73C63582B0E}" presName="sibTrans" presStyleCnt="0"/>
      <dgm:spPr/>
    </dgm:pt>
    <dgm:pt modelId="{B4FD1EA7-00A1-489C-B187-4F42EAF1039C}" type="pres">
      <dgm:prSet presAssocID="{8E7F916A-0D3F-47FD-8B0D-9C040E81D69E}" presName="composite" presStyleCnt="0"/>
      <dgm:spPr/>
    </dgm:pt>
    <dgm:pt modelId="{768A74C2-342E-4DB7-BF69-C7B3633C51AF}" type="pres">
      <dgm:prSet presAssocID="{8E7F916A-0D3F-47FD-8B0D-9C040E81D69E}" presName="rect1" presStyleLbl="trAlignAcc1" presStyleIdx="1" presStyleCnt="3">
        <dgm:presLayoutVars>
          <dgm:bulletEnabled val="1"/>
        </dgm:presLayoutVars>
      </dgm:prSet>
      <dgm:spPr/>
      <dgm:t>
        <a:bodyPr/>
        <a:lstStyle/>
        <a:p>
          <a:endParaRPr lang="ru-RU"/>
        </a:p>
      </dgm:t>
    </dgm:pt>
    <dgm:pt modelId="{2FBC9B2B-2C12-4FF4-8FA1-5585C948EAE5}" type="pres">
      <dgm:prSet presAssocID="{8E7F916A-0D3F-47FD-8B0D-9C040E81D69E}" presName="rect2" presStyleLbl="fgImgPlace1" presStyleIdx="1" presStyleCnt="3"/>
      <dgm:spPr>
        <a:blipFill>
          <a:blip xmlns:r="http://schemas.openxmlformats.org/officeDocument/2006/relationships" r:embed="rId2" cstate="hqprint">
            <a:extLst>
              <a:ext uri="{28A0092B-C50C-407E-A947-70E740481C1C}">
                <a14:useLocalDpi xmlns:a14="http://schemas.microsoft.com/office/drawing/2010/main" xmlns="" val="0"/>
              </a:ext>
            </a:extLst>
          </a:blip>
          <a:srcRect/>
          <a:stretch>
            <a:fillRect l="-20000" r="-20000"/>
          </a:stretch>
        </a:blipFill>
      </dgm:spPr>
    </dgm:pt>
    <dgm:pt modelId="{29D01D52-ABA7-49C1-B022-BB5FF8995B59}" type="pres">
      <dgm:prSet presAssocID="{2BE75C79-9989-4F51-9D51-D3395D231281}" presName="sibTrans" presStyleCnt="0"/>
      <dgm:spPr/>
    </dgm:pt>
    <dgm:pt modelId="{3A5C039F-E9DC-482C-A4DF-4D41EA6CBDB7}" type="pres">
      <dgm:prSet presAssocID="{703EC240-816D-4BB0-9A10-F2994C927A50}" presName="composite" presStyleCnt="0"/>
      <dgm:spPr/>
    </dgm:pt>
    <dgm:pt modelId="{8E0D515A-4004-4558-AA52-99354CB4CDF3}" type="pres">
      <dgm:prSet presAssocID="{703EC240-816D-4BB0-9A10-F2994C927A50}" presName="rect1" presStyleLbl="trAlignAcc1" presStyleIdx="2" presStyleCnt="3">
        <dgm:presLayoutVars>
          <dgm:bulletEnabled val="1"/>
        </dgm:presLayoutVars>
      </dgm:prSet>
      <dgm:spPr/>
      <dgm:t>
        <a:bodyPr/>
        <a:lstStyle/>
        <a:p>
          <a:endParaRPr lang="ru-RU"/>
        </a:p>
      </dgm:t>
    </dgm:pt>
    <dgm:pt modelId="{6914146A-E311-4F76-90FE-E289E676B57C}" type="pres">
      <dgm:prSet presAssocID="{703EC240-816D-4BB0-9A10-F2994C927A50}"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l="-62000" r="-62000"/>
          </a:stretch>
        </a:blipFill>
      </dgm:spPr>
      <dgm:t>
        <a:bodyPr/>
        <a:lstStyle/>
        <a:p>
          <a:endParaRPr lang="ru-RU"/>
        </a:p>
      </dgm:t>
    </dgm:pt>
  </dgm:ptLst>
  <dgm:cxnLst>
    <dgm:cxn modelId="{F46B8F5F-282E-4CCB-A8C4-6C1E21CE6099}" srcId="{E3D4F286-35BF-42F7-B6EB-FF87F4C7B911}" destId="{703EC240-816D-4BB0-9A10-F2994C927A50}" srcOrd="2" destOrd="0" parTransId="{ABDE6C82-DC2C-4B25-97E6-B531EB4A8E52}" sibTransId="{9F412463-50D6-49CA-830F-4596395ACF4D}"/>
    <dgm:cxn modelId="{B61BF882-1C3E-4AE5-B1E8-5709AD48E5A7}" type="presOf" srcId="{8E7F916A-0D3F-47FD-8B0D-9C040E81D69E}" destId="{768A74C2-342E-4DB7-BF69-C7B3633C51AF}" srcOrd="0" destOrd="0" presId="urn:microsoft.com/office/officeart/2008/layout/PictureStrips"/>
    <dgm:cxn modelId="{FABC16D7-C4BA-4436-8F93-27412B10FFE9}" type="presOf" srcId="{E3D4F286-35BF-42F7-B6EB-FF87F4C7B911}" destId="{316691CB-B65A-4B21-8CAE-47F1E655B14F}" srcOrd="0" destOrd="0" presId="urn:microsoft.com/office/officeart/2008/layout/PictureStrips"/>
    <dgm:cxn modelId="{7D266022-E164-4702-A570-B9676F69B059}" srcId="{E3D4F286-35BF-42F7-B6EB-FF87F4C7B911}" destId="{8E7F916A-0D3F-47FD-8B0D-9C040E81D69E}" srcOrd="1" destOrd="0" parTransId="{888F83A3-9F5F-43EC-BCE2-159D728393DC}" sibTransId="{2BE75C79-9989-4F51-9D51-D3395D231281}"/>
    <dgm:cxn modelId="{64E8B76B-C20F-4B11-9E3B-162EA6D7AECF}" type="presOf" srcId="{703EC240-816D-4BB0-9A10-F2994C927A50}" destId="{8E0D515A-4004-4558-AA52-99354CB4CDF3}" srcOrd="0" destOrd="0" presId="urn:microsoft.com/office/officeart/2008/layout/PictureStrips"/>
    <dgm:cxn modelId="{F3153018-5BE2-443C-A0EB-9367B70352A6}" type="presOf" srcId="{BEEE2F41-8E82-4F8E-88EC-9930A7E130AA}" destId="{B5AB486C-2179-47C9-B73A-4AB9077E84E1}" srcOrd="0" destOrd="0" presId="urn:microsoft.com/office/officeart/2008/layout/PictureStrips"/>
    <dgm:cxn modelId="{334B59D1-1E98-4E89-AA80-D12CF2521305}" srcId="{E3D4F286-35BF-42F7-B6EB-FF87F4C7B911}" destId="{BEEE2F41-8E82-4F8E-88EC-9930A7E130AA}" srcOrd="0" destOrd="0" parTransId="{3C4C56E1-AE96-4E33-B3AD-3A287C47DD0F}" sibTransId="{7048F717-4E7D-4C69-B514-F73C63582B0E}"/>
    <dgm:cxn modelId="{120E4A99-DEBE-40EA-A8ED-2E2D8F926923}" type="presParOf" srcId="{316691CB-B65A-4B21-8CAE-47F1E655B14F}" destId="{7AF0FFDF-370A-48A5-8EBA-A0A106B9665B}" srcOrd="0" destOrd="0" presId="urn:microsoft.com/office/officeart/2008/layout/PictureStrips"/>
    <dgm:cxn modelId="{F8445E6D-950F-48F2-BBB5-B192C3D7B946}" type="presParOf" srcId="{7AF0FFDF-370A-48A5-8EBA-A0A106B9665B}" destId="{B5AB486C-2179-47C9-B73A-4AB9077E84E1}" srcOrd="0" destOrd="0" presId="urn:microsoft.com/office/officeart/2008/layout/PictureStrips"/>
    <dgm:cxn modelId="{B266558A-3424-47F0-9ADB-CEFB4ADC6432}" type="presParOf" srcId="{7AF0FFDF-370A-48A5-8EBA-A0A106B9665B}" destId="{56AB3372-F568-40A3-8CF0-23DD5D752188}" srcOrd="1" destOrd="0" presId="urn:microsoft.com/office/officeart/2008/layout/PictureStrips"/>
    <dgm:cxn modelId="{F8E3636E-CA93-404A-A65D-F83AAA7F17D8}" type="presParOf" srcId="{316691CB-B65A-4B21-8CAE-47F1E655B14F}" destId="{0B9850BD-E608-4D24-AD54-E9DBC7ABECD6}" srcOrd="1" destOrd="0" presId="urn:microsoft.com/office/officeart/2008/layout/PictureStrips"/>
    <dgm:cxn modelId="{903E6812-0BC9-4AC8-A468-0E10EAD9F9D3}" type="presParOf" srcId="{316691CB-B65A-4B21-8CAE-47F1E655B14F}" destId="{B4FD1EA7-00A1-489C-B187-4F42EAF1039C}" srcOrd="2" destOrd="0" presId="urn:microsoft.com/office/officeart/2008/layout/PictureStrips"/>
    <dgm:cxn modelId="{D996FBAB-0C1A-4E07-994B-80519CC1C0E4}" type="presParOf" srcId="{B4FD1EA7-00A1-489C-B187-4F42EAF1039C}" destId="{768A74C2-342E-4DB7-BF69-C7B3633C51AF}" srcOrd="0" destOrd="0" presId="urn:microsoft.com/office/officeart/2008/layout/PictureStrips"/>
    <dgm:cxn modelId="{6B40B12B-3953-4517-9A1B-F7E1DAC8E067}" type="presParOf" srcId="{B4FD1EA7-00A1-489C-B187-4F42EAF1039C}" destId="{2FBC9B2B-2C12-4FF4-8FA1-5585C948EAE5}" srcOrd="1" destOrd="0" presId="urn:microsoft.com/office/officeart/2008/layout/PictureStrips"/>
    <dgm:cxn modelId="{35DE42AD-DBF6-43DC-A42F-7D20D5CDF725}" type="presParOf" srcId="{316691CB-B65A-4B21-8CAE-47F1E655B14F}" destId="{29D01D52-ABA7-49C1-B022-BB5FF8995B59}" srcOrd="3" destOrd="0" presId="urn:microsoft.com/office/officeart/2008/layout/PictureStrips"/>
    <dgm:cxn modelId="{6E570B0C-04AF-4094-B7A7-32419A37E3DE}" type="presParOf" srcId="{316691CB-B65A-4B21-8CAE-47F1E655B14F}" destId="{3A5C039F-E9DC-482C-A4DF-4D41EA6CBDB7}" srcOrd="4" destOrd="0" presId="urn:microsoft.com/office/officeart/2008/layout/PictureStrips"/>
    <dgm:cxn modelId="{0206773F-43AC-405D-98CF-A6F4D414395F}" type="presParOf" srcId="{3A5C039F-E9DC-482C-A4DF-4D41EA6CBDB7}" destId="{8E0D515A-4004-4558-AA52-99354CB4CDF3}" srcOrd="0" destOrd="0" presId="urn:microsoft.com/office/officeart/2008/layout/PictureStrips"/>
    <dgm:cxn modelId="{9EAD98F9-CEAF-4416-A9DF-A4EDDEBEBE3B}" type="presParOf" srcId="{3A5C039F-E9DC-482C-A4DF-4D41EA6CBDB7}" destId="{6914146A-E311-4F76-90FE-E289E676B57C}" srcOrd="1"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D4F286-35BF-42F7-B6EB-FF87F4C7B911}"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BEEE2F41-8E82-4F8E-88EC-9930A7E130AA}">
      <dgm:prSet phldrT="[Текст]"/>
      <dgm:spPr/>
      <dgm:t>
        <a:bodyPr/>
        <a:lstStyle/>
        <a:p>
          <a:r>
            <a:rPr lang="ru-RU" dirty="0" err="1" smtClean="0"/>
            <a:t>державний</a:t>
          </a:r>
          <a:r>
            <a:rPr lang="ru-RU" dirty="0" smtClean="0"/>
            <a:t> сектор </a:t>
          </a:r>
          <a:r>
            <a:rPr lang="ru-RU" dirty="0" err="1" smtClean="0"/>
            <a:t>економіки</a:t>
          </a:r>
          <a:endParaRPr lang="ru-RU" dirty="0"/>
        </a:p>
      </dgm:t>
    </dgm:pt>
    <dgm:pt modelId="{3C4C56E1-AE96-4E33-B3AD-3A287C47DD0F}" type="parTrans" cxnId="{334B59D1-1E98-4E89-AA80-D12CF2521305}">
      <dgm:prSet/>
      <dgm:spPr/>
      <dgm:t>
        <a:bodyPr/>
        <a:lstStyle/>
        <a:p>
          <a:endParaRPr lang="ru-RU"/>
        </a:p>
      </dgm:t>
    </dgm:pt>
    <dgm:pt modelId="{7048F717-4E7D-4C69-B514-F73C63582B0E}" type="sibTrans" cxnId="{334B59D1-1E98-4E89-AA80-D12CF2521305}">
      <dgm:prSet/>
      <dgm:spPr/>
      <dgm:t>
        <a:bodyPr/>
        <a:lstStyle/>
        <a:p>
          <a:endParaRPr lang="ru-RU"/>
        </a:p>
      </dgm:t>
    </dgm:pt>
    <dgm:pt modelId="{8E7F916A-0D3F-47FD-8B0D-9C040E81D69E}">
      <dgm:prSet phldrT="[Текст]"/>
      <dgm:spPr/>
      <dgm:t>
        <a:bodyPr/>
        <a:lstStyle/>
        <a:p>
          <a:r>
            <a:rPr lang="ru-RU" dirty="0" err="1" smtClean="0"/>
            <a:t>податкова</a:t>
          </a:r>
          <a:r>
            <a:rPr lang="ru-RU" dirty="0" smtClean="0"/>
            <a:t> і </a:t>
          </a:r>
          <a:r>
            <a:rPr lang="ru-RU" dirty="0" err="1" smtClean="0"/>
            <a:t>митна</a:t>
          </a:r>
          <a:r>
            <a:rPr lang="ru-RU" dirty="0" smtClean="0"/>
            <a:t> </a:t>
          </a:r>
          <a:r>
            <a:rPr lang="ru-RU" dirty="0" err="1" smtClean="0"/>
            <a:t>сфери</a:t>
          </a:r>
          <a:endParaRPr lang="ru-RU" dirty="0"/>
        </a:p>
      </dgm:t>
    </dgm:pt>
    <dgm:pt modelId="{888F83A3-9F5F-43EC-BCE2-159D728393DC}" type="parTrans" cxnId="{7D266022-E164-4702-A570-B9676F69B059}">
      <dgm:prSet/>
      <dgm:spPr/>
      <dgm:t>
        <a:bodyPr/>
        <a:lstStyle/>
        <a:p>
          <a:endParaRPr lang="ru-RU"/>
        </a:p>
      </dgm:t>
    </dgm:pt>
    <dgm:pt modelId="{2BE75C79-9989-4F51-9D51-D3395D231281}" type="sibTrans" cxnId="{7D266022-E164-4702-A570-B9676F69B059}">
      <dgm:prSet/>
      <dgm:spPr/>
      <dgm:t>
        <a:bodyPr/>
        <a:lstStyle/>
        <a:p>
          <a:endParaRPr lang="ru-RU"/>
        </a:p>
      </dgm:t>
    </dgm:pt>
    <dgm:pt modelId="{703EC240-816D-4BB0-9A10-F2994C927A50}">
      <dgm:prSet phldrT="[Текст]"/>
      <dgm:spPr/>
      <dgm:t>
        <a:bodyPr/>
        <a:lstStyle/>
        <a:p>
          <a:r>
            <a:rPr lang="ru-RU" dirty="0" smtClean="0"/>
            <a:t>оборона і </a:t>
          </a:r>
          <a:r>
            <a:rPr lang="ru-RU" dirty="0" err="1" smtClean="0"/>
            <a:t>безпека</a:t>
          </a:r>
          <a:r>
            <a:rPr lang="ru-RU" dirty="0" smtClean="0"/>
            <a:t> </a:t>
          </a:r>
          <a:endParaRPr lang="ru-RU" dirty="0"/>
        </a:p>
      </dgm:t>
    </dgm:pt>
    <dgm:pt modelId="{ABDE6C82-DC2C-4B25-97E6-B531EB4A8E52}" type="parTrans" cxnId="{F46B8F5F-282E-4CCB-A8C4-6C1E21CE6099}">
      <dgm:prSet/>
      <dgm:spPr/>
      <dgm:t>
        <a:bodyPr/>
        <a:lstStyle/>
        <a:p>
          <a:endParaRPr lang="ru-RU"/>
        </a:p>
      </dgm:t>
    </dgm:pt>
    <dgm:pt modelId="{9F412463-50D6-49CA-830F-4596395ACF4D}" type="sibTrans" cxnId="{F46B8F5F-282E-4CCB-A8C4-6C1E21CE6099}">
      <dgm:prSet/>
      <dgm:spPr/>
      <dgm:t>
        <a:bodyPr/>
        <a:lstStyle/>
        <a:p>
          <a:endParaRPr lang="ru-RU"/>
        </a:p>
      </dgm:t>
    </dgm:pt>
    <dgm:pt modelId="{316691CB-B65A-4B21-8CAE-47F1E655B14F}" type="pres">
      <dgm:prSet presAssocID="{E3D4F286-35BF-42F7-B6EB-FF87F4C7B911}" presName="Name0" presStyleCnt="0">
        <dgm:presLayoutVars>
          <dgm:dir/>
          <dgm:resizeHandles val="exact"/>
        </dgm:presLayoutVars>
      </dgm:prSet>
      <dgm:spPr/>
      <dgm:t>
        <a:bodyPr/>
        <a:lstStyle/>
        <a:p>
          <a:endParaRPr lang="ru-RU"/>
        </a:p>
      </dgm:t>
    </dgm:pt>
    <dgm:pt modelId="{7AF0FFDF-370A-48A5-8EBA-A0A106B9665B}" type="pres">
      <dgm:prSet presAssocID="{BEEE2F41-8E82-4F8E-88EC-9930A7E130AA}" presName="composite" presStyleCnt="0"/>
      <dgm:spPr/>
    </dgm:pt>
    <dgm:pt modelId="{B5AB486C-2179-47C9-B73A-4AB9077E84E1}" type="pres">
      <dgm:prSet presAssocID="{BEEE2F41-8E82-4F8E-88EC-9930A7E130AA}" presName="rect1" presStyleLbl="trAlignAcc1" presStyleIdx="0" presStyleCnt="3">
        <dgm:presLayoutVars>
          <dgm:bulletEnabled val="1"/>
        </dgm:presLayoutVars>
      </dgm:prSet>
      <dgm:spPr/>
      <dgm:t>
        <a:bodyPr/>
        <a:lstStyle/>
        <a:p>
          <a:endParaRPr lang="ru-RU"/>
        </a:p>
      </dgm:t>
    </dgm:pt>
    <dgm:pt modelId="{56AB3372-F568-40A3-8CF0-23DD5D752188}" type="pres">
      <dgm:prSet presAssocID="{BEEE2F41-8E82-4F8E-88EC-9930A7E130AA}"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67000" r="-67000"/>
          </a:stretch>
        </a:blipFill>
      </dgm:spPr>
    </dgm:pt>
    <dgm:pt modelId="{0B9850BD-E608-4D24-AD54-E9DBC7ABECD6}" type="pres">
      <dgm:prSet presAssocID="{7048F717-4E7D-4C69-B514-F73C63582B0E}" presName="sibTrans" presStyleCnt="0"/>
      <dgm:spPr/>
    </dgm:pt>
    <dgm:pt modelId="{B4FD1EA7-00A1-489C-B187-4F42EAF1039C}" type="pres">
      <dgm:prSet presAssocID="{8E7F916A-0D3F-47FD-8B0D-9C040E81D69E}" presName="composite" presStyleCnt="0"/>
      <dgm:spPr/>
    </dgm:pt>
    <dgm:pt modelId="{768A74C2-342E-4DB7-BF69-C7B3633C51AF}" type="pres">
      <dgm:prSet presAssocID="{8E7F916A-0D3F-47FD-8B0D-9C040E81D69E}" presName="rect1" presStyleLbl="trAlignAcc1" presStyleIdx="1" presStyleCnt="3">
        <dgm:presLayoutVars>
          <dgm:bulletEnabled val="1"/>
        </dgm:presLayoutVars>
      </dgm:prSet>
      <dgm:spPr/>
      <dgm:t>
        <a:bodyPr/>
        <a:lstStyle/>
        <a:p>
          <a:endParaRPr lang="ru-RU"/>
        </a:p>
      </dgm:t>
    </dgm:pt>
    <dgm:pt modelId="{2FBC9B2B-2C12-4FF4-8FA1-5585C948EAE5}" type="pres">
      <dgm:prSet presAssocID="{8E7F916A-0D3F-47FD-8B0D-9C040E81D69E}"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90000" r="-90000"/>
          </a:stretch>
        </a:blipFill>
      </dgm:spPr>
    </dgm:pt>
    <dgm:pt modelId="{29D01D52-ABA7-49C1-B022-BB5FF8995B59}" type="pres">
      <dgm:prSet presAssocID="{2BE75C79-9989-4F51-9D51-D3395D231281}" presName="sibTrans" presStyleCnt="0"/>
      <dgm:spPr/>
    </dgm:pt>
    <dgm:pt modelId="{3A5C039F-E9DC-482C-A4DF-4D41EA6CBDB7}" type="pres">
      <dgm:prSet presAssocID="{703EC240-816D-4BB0-9A10-F2994C927A50}" presName="composite" presStyleCnt="0"/>
      <dgm:spPr/>
    </dgm:pt>
    <dgm:pt modelId="{8E0D515A-4004-4558-AA52-99354CB4CDF3}" type="pres">
      <dgm:prSet presAssocID="{703EC240-816D-4BB0-9A10-F2994C927A50}" presName="rect1" presStyleLbl="trAlignAcc1" presStyleIdx="2" presStyleCnt="3">
        <dgm:presLayoutVars>
          <dgm:bulletEnabled val="1"/>
        </dgm:presLayoutVars>
      </dgm:prSet>
      <dgm:spPr/>
      <dgm:t>
        <a:bodyPr/>
        <a:lstStyle/>
        <a:p>
          <a:endParaRPr lang="ru-RU"/>
        </a:p>
      </dgm:t>
    </dgm:pt>
    <dgm:pt modelId="{6914146A-E311-4F76-90FE-E289E676B57C}" type="pres">
      <dgm:prSet presAssocID="{703EC240-816D-4BB0-9A10-F2994C927A50}" presName="rect2" presStyleLbl="fgImgPlace1" presStyleIdx="2" presStyleCnt="3"/>
      <dgm:spPr>
        <a:blipFill>
          <a:blip xmlns:r="http://schemas.openxmlformats.org/officeDocument/2006/relationships" r:embed="rId3" cstate="hqprint">
            <a:extLst>
              <a:ext uri="{28A0092B-C50C-407E-A947-70E740481C1C}">
                <a14:useLocalDpi xmlns:a14="http://schemas.microsoft.com/office/drawing/2010/main" xmlns="" val="0"/>
              </a:ext>
            </a:extLst>
          </a:blip>
          <a:srcRect/>
          <a:stretch>
            <a:fillRect l="-25000" r="-25000"/>
          </a:stretch>
        </a:blipFill>
      </dgm:spPr>
    </dgm:pt>
  </dgm:ptLst>
  <dgm:cxnLst>
    <dgm:cxn modelId="{F46B8F5F-282E-4CCB-A8C4-6C1E21CE6099}" srcId="{E3D4F286-35BF-42F7-B6EB-FF87F4C7B911}" destId="{703EC240-816D-4BB0-9A10-F2994C927A50}" srcOrd="2" destOrd="0" parTransId="{ABDE6C82-DC2C-4B25-97E6-B531EB4A8E52}" sibTransId="{9F412463-50D6-49CA-830F-4596395ACF4D}"/>
    <dgm:cxn modelId="{B61BF882-1C3E-4AE5-B1E8-5709AD48E5A7}" type="presOf" srcId="{8E7F916A-0D3F-47FD-8B0D-9C040E81D69E}" destId="{768A74C2-342E-4DB7-BF69-C7B3633C51AF}" srcOrd="0" destOrd="0" presId="urn:microsoft.com/office/officeart/2008/layout/PictureStrips"/>
    <dgm:cxn modelId="{FABC16D7-C4BA-4436-8F93-27412B10FFE9}" type="presOf" srcId="{E3D4F286-35BF-42F7-B6EB-FF87F4C7B911}" destId="{316691CB-B65A-4B21-8CAE-47F1E655B14F}" srcOrd="0" destOrd="0" presId="urn:microsoft.com/office/officeart/2008/layout/PictureStrips"/>
    <dgm:cxn modelId="{7D266022-E164-4702-A570-B9676F69B059}" srcId="{E3D4F286-35BF-42F7-B6EB-FF87F4C7B911}" destId="{8E7F916A-0D3F-47FD-8B0D-9C040E81D69E}" srcOrd="1" destOrd="0" parTransId="{888F83A3-9F5F-43EC-BCE2-159D728393DC}" sibTransId="{2BE75C79-9989-4F51-9D51-D3395D231281}"/>
    <dgm:cxn modelId="{64E8B76B-C20F-4B11-9E3B-162EA6D7AECF}" type="presOf" srcId="{703EC240-816D-4BB0-9A10-F2994C927A50}" destId="{8E0D515A-4004-4558-AA52-99354CB4CDF3}" srcOrd="0" destOrd="0" presId="urn:microsoft.com/office/officeart/2008/layout/PictureStrips"/>
    <dgm:cxn modelId="{F3153018-5BE2-443C-A0EB-9367B70352A6}" type="presOf" srcId="{BEEE2F41-8E82-4F8E-88EC-9930A7E130AA}" destId="{B5AB486C-2179-47C9-B73A-4AB9077E84E1}" srcOrd="0" destOrd="0" presId="urn:microsoft.com/office/officeart/2008/layout/PictureStrips"/>
    <dgm:cxn modelId="{334B59D1-1E98-4E89-AA80-D12CF2521305}" srcId="{E3D4F286-35BF-42F7-B6EB-FF87F4C7B911}" destId="{BEEE2F41-8E82-4F8E-88EC-9930A7E130AA}" srcOrd="0" destOrd="0" parTransId="{3C4C56E1-AE96-4E33-B3AD-3A287C47DD0F}" sibTransId="{7048F717-4E7D-4C69-B514-F73C63582B0E}"/>
    <dgm:cxn modelId="{120E4A99-DEBE-40EA-A8ED-2E2D8F926923}" type="presParOf" srcId="{316691CB-B65A-4B21-8CAE-47F1E655B14F}" destId="{7AF0FFDF-370A-48A5-8EBA-A0A106B9665B}" srcOrd="0" destOrd="0" presId="urn:microsoft.com/office/officeart/2008/layout/PictureStrips"/>
    <dgm:cxn modelId="{F8445E6D-950F-48F2-BBB5-B192C3D7B946}" type="presParOf" srcId="{7AF0FFDF-370A-48A5-8EBA-A0A106B9665B}" destId="{B5AB486C-2179-47C9-B73A-4AB9077E84E1}" srcOrd="0" destOrd="0" presId="urn:microsoft.com/office/officeart/2008/layout/PictureStrips"/>
    <dgm:cxn modelId="{B266558A-3424-47F0-9ADB-CEFB4ADC6432}" type="presParOf" srcId="{7AF0FFDF-370A-48A5-8EBA-A0A106B9665B}" destId="{56AB3372-F568-40A3-8CF0-23DD5D752188}" srcOrd="1" destOrd="0" presId="urn:microsoft.com/office/officeart/2008/layout/PictureStrips"/>
    <dgm:cxn modelId="{F8E3636E-CA93-404A-A65D-F83AAA7F17D8}" type="presParOf" srcId="{316691CB-B65A-4B21-8CAE-47F1E655B14F}" destId="{0B9850BD-E608-4D24-AD54-E9DBC7ABECD6}" srcOrd="1" destOrd="0" presId="urn:microsoft.com/office/officeart/2008/layout/PictureStrips"/>
    <dgm:cxn modelId="{903E6812-0BC9-4AC8-A468-0E10EAD9F9D3}" type="presParOf" srcId="{316691CB-B65A-4B21-8CAE-47F1E655B14F}" destId="{B4FD1EA7-00A1-489C-B187-4F42EAF1039C}" srcOrd="2" destOrd="0" presId="urn:microsoft.com/office/officeart/2008/layout/PictureStrips"/>
    <dgm:cxn modelId="{D996FBAB-0C1A-4E07-994B-80519CC1C0E4}" type="presParOf" srcId="{B4FD1EA7-00A1-489C-B187-4F42EAF1039C}" destId="{768A74C2-342E-4DB7-BF69-C7B3633C51AF}" srcOrd="0" destOrd="0" presId="urn:microsoft.com/office/officeart/2008/layout/PictureStrips"/>
    <dgm:cxn modelId="{6B40B12B-3953-4517-9A1B-F7E1DAC8E067}" type="presParOf" srcId="{B4FD1EA7-00A1-489C-B187-4F42EAF1039C}" destId="{2FBC9B2B-2C12-4FF4-8FA1-5585C948EAE5}" srcOrd="1" destOrd="0" presId="urn:microsoft.com/office/officeart/2008/layout/PictureStrips"/>
    <dgm:cxn modelId="{35DE42AD-DBF6-43DC-A42F-7D20D5CDF725}" type="presParOf" srcId="{316691CB-B65A-4B21-8CAE-47F1E655B14F}" destId="{29D01D52-ABA7-49C1-B022-BB5FF8995B59}" srcOrd="3" destOrd="0" presId="urn:microsoft.com/office/officeart/2008/layout/PictureStrips"/>
    <dgm:cxn modelId="{6E570B0C-04AF-4094-B7A7-32419A37E3DE}" type="presParOf" srcId="{316691CB-B65A-4B21-8CAE-47F1E655B14F}" destId="{3A5C039F-E9DC-482C-A4DF-4D41EA6CBDB7}" srcOrd="4" destOrd="0" presId="urn:microsoft.com/office/officeart/2008/layout/PictureStrips"/>
    <dgm:cxn modelId="{0206773F-43AC-405D-98CF-A6F4D414395F}" type="presParOf" srcId="{3A5C039F-E9DC-482C-A4DF-4D41EA6CBDB7}" destId="{8E0D515A-4004-4558-AA52-99354CB4CDF3}" srcOrd="0" destOrd="0" presId="urn:microsoft.com/office/officeart/2008/layout/PictureStrips"/>
    <dgm:cxn modelId="{9EAD98F9-CEAF-4416-A9DF-A4EDDEBEBE3B}" type="presParOf" srcId="{3A5C039F-E9DC-482C-A4DF-4D41EA6CBDB7}" destId="{6914146A-E311-4F76-90FE-E289E676B57C}" srcOrd="1" destOrd="0" presId="urn:microsoft.com/office/officeart/2008/layout/PictureStrips"/>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D4F286-35BF-42F7-B6EB-FF87F4C7B911}"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BEEE2F41-8E82-4F8E-88EC-9930A7E130AA}">
      <dgm:prSet phldrT="[Текст]"/>
      <dgm:spPr/>
      <dgm:t>
        <a:bodyPr/>
        <a:lstStyle/>
        <a:p>
          <a:r>
            <a:rPr lang="en-US" dirty="0" smtClean="0"/>
            <a:t>health care</a:t>
          </a:r>
          <a:endParaRPr lang="ru-RU" dirty="0"/>
        </a:p>
      </dgm:t>
    </dgm:pt>
    <dgm:pt modelId="{3C4C56E1-AE96-4E33-B3AD-3A287C47DD0F}" type="parTrans" cxnId="{334B59D1-1E98-4E89-AA80-D12CF2521305}">
      <dgm:prSet/>
      <dgm:spPr/>
      <dgm:t>
        <a:bodyPr/>
        <a:lstStyle/>
        <a:p>
          <a:endParaRPr lang="ru-RU"/>
        </a:p>
      </dgm:t>
    </dgm:pt>
    <dgm:pt modelId="{7048F717-4E7D-4C69-B514-F73C63582B0E}" type="sibTrans" cxnId="{334B59D1-1E98-4E89-AA80-D12CF2521305}">
      <dgm:prSet/>
      <dgm:spPr/>
      <dgm:t>
        <a:bodyPr/>
        <a:lstStyle/>
        <a:p>
          <a:endParaRPr lang="ru-RU"/>
        </a:p>
      </dgm:t>
    </dgm:pt>
    <dgm:pt modelId="{8E7F916A-0D3F-47FD-8B0D-9C040E81D69E}">
      <dgm:prSet phldrT="[Текст]"/>
      <dgm:spPr/>
      <dgm:t>
        <a:bodyPr/>
        <a:lstStyle/>
        <a:p>
          <a:r>
            <a:rPr lang="en-US" b="0" i="0" dirty="0" smtClean="0"/>
            <a:t>judiciary</a:t>
          </a:r>
          <a:endParaRPr lang="ru-RU" dirty="0"/>
        </a:p>
      </dgm:t>
    </dgm:pt>
    <dgm:pt modelId="{888F83A3-9F5F-43EC-BCE2-159D728393DC}" type="parTrans" cxnId="{7D266022-E164-4702-A570-B9676F69B059}">
      <dgm:prSet/>
      <dgm:spPr/>
      <dgm:t>
        <a:bodyPr/>
        <a:lstStyle/>
        <a:p>
          <a:endParaRPr lang="ru-RU"/>
        </a:p>
      </dgm:t>
    </dgm:pt>
    <dgm:pt modelId="{2BE75C79-9989-4F51-9D51-D3395D231281}" type="sibTrans" cxnId="{7D266022-E164-4702-A570-B9676F69B059}">
      <dgm:prSet/>
      <dgm:spPr/>
      <dgm:t>
        <a:bodyPr/>
        <a:lstStyle/>
        <a:p>
          <a:endParaRPr lang="ru-RU"/>
        </a:p>
      </dgm:t>
    </dgm:pt>
    <dgm:pt modelId="{703EC240-816D-4BB0-9A10-F2994C927A50}">
      <dgm:prSet phldrT="[Текст]"/>
      <dgm:spPr/>
      <dgm:t>
        <a:bodyPr/>
        <a:lstStyle/>
        <a:p>
          <a:r>
            <a:rPr lang="en-US" dirty="0" smtClean="0"/>
            <a:t>police and prosecutor's office</a:t>
          </a:r>
          <a:endParaRPr lang="ru-RU" dirty="0"/>
        </a:p>
      </dgm:t>
    </dgm:pt>
    <dgm:pt modelId="{ABDE6C82-DC2C-4B25-97E6-B531EB4A8E52}" type="parTrans" cxnId="{F46B8F5F-282E-4CCB-A8C4-6C1E21CE6099}">
      <dgm:prSet/>
      <dgm:spPr/>
      <dgm:t>
        <a:bodyPr/>
        <a:lstStyle/>
        <a:p>
          <a:endParaRPr lang="ru-RU"/>
        </a:p>
      </dgm:t>
    </dgm:pt>
    <dgm:pt modelId="{9F412463-50D6-49CA-830F-4596395ACF4D}" type="sibTrans" cxnId="{F46B8F5F-282E-4CCB-A8C4-6C1E21CE6099}">
      <dgm:prSet/>
      <dgm:spPr/>
      <dgm:t>
        <a:bodyPr/>
        <a:lstStyle/>
        <a:p>
          <a:endParaRPr lang="ru-RU"/>
        </a:p>
      </dgm:t>
    </dgm:pt>
    <dgm:pt modelId="{316691CB-B65A-4B21-8CAE-47F1E655B14F}" type="pres">
      <dgm:prSet presAssocID="{E3D4F286-35BF-42F7-B6EB-FF87F4C7B911}" presName="Name0" presStyleCnt="0">
        <dgm:presLayoutVars>
          <dgm:dir/>
          <dgm:resizeHandles val="exact"/>
        </dgm:presLayoutVars>
      </dgm:prSet>
      <dgm:spPr/>
      <dgm:t>
        <a:bodyPr/>
        <a:lstStyle/>
        <a:p>
          <a:endParaRPr lang="ru-RU"/>
        </a:p>
      </dgm:t>
    </dgm:pt>
    <dgm:pt modelId="{7AF0FFDF-370A-48A5-8EBA-A0A106B9665B}" type="pres">
      <dgm:prSet presAssocID="{BEEE2F41-8E82-4F8E-88EC-9930A7E130AA}" presName="composite" presStyleCnt="0"/>
      <dgm:spPr/>
    </dgm:pt>
    <dgm:pt modelId="{B5AB486C-2179-47C9-B73A-4AB9077E84E1}" type="pres">
      <dgm:prSet presAssocID="{BEEE2F41-8E82-4F8E-88EC-9930A7E130AA}" presName="rect1" presStyleLbl="trAlignAcc1" presStyleIdx="0" presStyleCnt="3">
        <dgm:presLayoutVars>
          <dgm:bulletEnabled val="1"/>
        </dgm:presLayoutVars>
      </dgm:prSet>
      <dgm:spPr/>
      <dgm:t>
        <a:bodyPr/>
        <a:lstStyle/>
        <a:p>
          <a:endParaRPr lang="ru-RU"/>
        </a:p>
      </dgm:t>
    </dgm:pt>
    <dgm:pt modelId="{56AB3372-F568-40A3-8CF0-23DD5D752188}" type="pres">
      <dgm:prSet presAssocID="{BEEE2F41-8E82-4F8E-88EC-9930A7E130AA}" presName="rect2" presStyleLbl="fgImgPlace1" presStyleIdx="0" presStyleCnt="3"/>
      <dgm:spPr>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20000" r="-20000"/>
          </a:stretch>
        </a:blipFill>
      </dgm:spPr>
    </dgm:pt>
    <dgm:pt modelId="{0B9850BD-E608-4D24-AD54-E9DBC7ABECD6}" type="pres">
      <dgm:prSet presAssocID="{7048F717-4E7D-4C69-B514-F73C63582B0E}" presName="sibTrans" presStyleCnt="0"/>
      <dgm:spPr/>
    </dgm:pt>
    <dgm:pt modelId="{B4FD1EA7-00A1-489C-B187-4F42EAF1039C}" type="pres">
      <dgm:prSet presAssocID="{8E7F916A-0D3F-47FD-8B0D-9C040E81D69E}" presName="composite" presStyleCnt="0"/>
      <dgm:spPr/>
    </dgm:pt>
    <dgm:pt modelId="{768A74C2-342E-4DB7-BF69-C7B3633C51AF}" type="pres">
      <dgm:prSet presAssocID="{8E7F916A-0D3F-47FD-8B0D-9C040E81D69E}" presName="rect1" presStyleLbl="trAlignAcc1" presStyleIdx="1" presStyleCnt="3">
        <dgm:presLayoutVars>
          <dgm:bulletEnabled val="1"/>
        </dgm:presLayoutVars>
      </dgm:prSet>
      <dgm:spPr/>
      <dgm:t>
        <a:bodyPr/>
        <a:lstStyle/>
        <a:p>
          <a:endParaRPr lang="ru-RU"/>
        </a:p>
      </dgm:t>
    </dgm:pt>
    <dgm:pt modelId="{2FBC9B2B-2C12-4FF4-8FA1-5585C948EAE5}" type="pres">
      <dgm:prSet presAssocID="{8E7F916A-0D3F-47FD-8B0D-9C040E81D69E}"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63000" r="-63000"/>
          </a:stretch>
        </a:blipFill>
      </dgm:spPr>
    </dgm:pt>
    <dgm:pt modelId="{29D01D52-ABA7-49C1-B022-BB5FF8995B59}" type="pres">
      <dgm:prSet presAssocID="{2BE75C79-9989-4F51-9D51-D3395D231281}" presName="sibTrans" presStyleCnt="0"/>
      <dgm:spPr/>
    </dgm:pt>
    <dgm:pt modelId="{3A5C039F-E9DC-482C-A4DF-4D41EA6CBDB7}" type="pres">
      <dgm:prSet presAssocID="{703EC240-816D-4BB0-9A10-F2994C927A50}" presName="composite" presStyleCnt="0"/>
      <dgm:spPr/>
    </dgm:pt>
    <dgm:pt modelId="{8E0D515A-4004-4558-AA52-99354CB4CDF3}" type="pres">
      <dgm:prSet presAssocID="{703EC240-816D-4BB0-9A10-F2994C927A50}" presName="rect1" presStyleLbl="trAlignAcc1" presStyleIdx="2" presStyleCnt="3">
        <dgm:presLayoutVars>
          <dgm:bulletEnabled val="1"/>
        </dgm:presLayoutVars>
      </dgm:prSet>
      <dgm:spPr/>
      <dgm:t>
        <a:bodyPr/>
        <a:lstStyle/>
        <a:p>
          <a:endParaRPr lang="ru-RU"/>
        </a:p>
      </dgm:t>
    </dgm:pt>
    <dgm:pt modelId="{6914146A-E311-4F76-90FE-E289E676B57C}" type="pres">
      <dgm:prSet presAssocID="{703EC240-816D-4BB0-9A10-F2994C927A50}"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l="-62000" r="-62000"/>
          </a:stretch>
        </a:blipFill>
      </dgm:spPr>
      <dgm:t>
        <a:bodyPr/>
        <a:lstStyle/>
        <a:p>
          <a:endParaRPr lang="ru-RU"/>
        </a:p>
      </dgm:t>
    </dgm:pt>
  </dgm:ptLst>
  <dgm:cxnLst>
    <dgm:cxn modelId="{F46B8F5F-282E-4CCB-A8C4-6C1E21CE6099}" srcId="{E3D4F286-35BF-42F7-B6EB-FF87F4C7B911}" destId="{703EC240-816D-4BB0-9A10-F2994C927A50}" srcOrd="2" destOrd="0" parTransId="{ABDE6C82-DC2C-4B25-97E6-B531EB4A8E52}" sibTransId="{9F412463-50D6-49CA-830F-4596395ACF4D}"/>
    <dgm:cxn modelId="{B61BF882-1C3E-4AE5-B1E8-5709AD48E5A7}" type="presOf" srcId="{8E7F916A-0D3F-47FD-8B0D-9C040E81D69E}" destId="{768A74C2-342E-4DB7-BF69-C7B3633C51AF}" srcOrd="0" destOrd="0" presId="urn:microsoft.com/office/officeart/2008/layout/PictureStrips"/>
    <dgm:cxn modelId="{FABC16D7-C4BA-4436-8F93-27412B10FFE9}" type="presOf" srcId="{E3D4F286-35BF-42F7-B6EB-FF87F4C7B911}" destId="{316691CB-B65A-4B21-8CAE-47F1E655B14F}" srcOrd="0" destOrd="0" presId="urn:microsoft.com/office/officeart/2008/layout/PictureStrips"/>
    <dgm:cxn modelId="{7D266022-E164-4702-A570-B9676F69B059}" srcId="{E3D4F286-35BF-42F7-B6EB-FF87F4C7B911}" destId="{8E7F916A-0D3F-47FD-8B0D-9C040E81D69E}" srcOrd="1" destOrd="0" parTransId="{888F83A3-9F5F-43EC-BCE2-159D728393DC}" sibTransId="{2BE75C79-9989-4F51-9D51-D3395D231281}"/>
    <dgm:cxn modelId="{64E8B76B-C20F-4B11-9E3B-162EA6D7AECF}" type="presOf" srcId="{703EC240-816D-4BB0-9A10-F2994C927A50}" destId="{8E0D515A-4004-4558-AA52-99354CB4CDF3}" srcOrd="0" destOrd="0" presId="urn:microsoft.com/office/officeart/2008/layout/PictureStrips"/>
    <dgm:cxn modelId="{F3153018-5BE2-443C-A0EB-9367B70352A6}" type="presOf" srcId="{BEEE2F41-8E82-4F8E-88EC-9930A7E130AA}" destId="{B5AB486C-2179-47C9-B73A-4AB9077E84E1}" srcOrd="0" destOrd="0" presId="urn:microsoft.com/office/officeart/2008/layout/PictureStrips"/>
    <dgm:cxn modelId="{334B59D1-1E98-4E89-AA80-D12CF2521305}" srcId="{E3D4F286-35BF-42F7-B6EB-FF87F4C7B911}" destId="{BEEE2F41-8E82-4F8E-88EC-9930A7E130AA}" srcOrd="0" destOrd="0" parTransId="{3C4C56E1-AE96-4E33-B3AD-3A287C47DD0F}" sibTransId="{7048F717-4E7D-4C69-B514-F73C63582B0E}"/>
    <dgm:cxn modelId="{120E4A99-DEBE-40EA-A8ED-2E2D8F926923}" type="presParOf" srcId="{316691CB-B65A-4B21-8CAE-47F1E655B14F}" destId="{7AF0FFDF-370A-48A5-8EBA-A0A106B9665B}" srcOrd="0" destOrd="0" presId="urn:microsoft.com/office/officeart/2008/layout/PictureStrips"/>
    <dgm:cxn modelId="{F8445E6D-950F-48F2-BBB5-B192C3D7B946}" type="presParOf" srcId="{7AF0FFDF-370A-48A5-8EBA-A0A106B9665B}" destId="{B5AB486C-2179-47C9-B73A-4AB9077E84E1}" srcOrd="0" destOrd="0" presId="urn:microsoft.com/office/officeart/2008/layout/PictureStrips"/>
    <dgm:cxn modelId="{B266558A-3424-47F0-9ADB-CEFB4ADC6432}" type="presParOf" srcId="{7AF0FFDF-370A-48A5-8EBA-A0A106B9665B}" destId="{56AB3372-F568-40A3-8CF0-23DD5D752188}" srcOrd="1" destOrd="0" presId="urn:microsoft.com/office/officeart/2008/layout/PictureStrips"/>
    <dgm:cxn modelId="{F8E3636E-CA93-404A-A65D-F83AAA7F17D8}" type="presParOf" srcId="{316691CB-B65A-4B21-8CAE-47F1E655B14F}" destId="{0B9850BD-E608-4D24-AD54-E9DBC7ABECD6}" srcOrd="1" destOrd="0" presId="urn:microsoft.com/office/officeart/2008/layout/PictureStrips"/>
    <dgm:cxn modelId="{903E6812-0BC9-4AC8-A468-0E10EAD9F9D3}" type="presParOf" srcId="{316691CB-B65A-4B21-8CAE-47F1E655B14F}" destId="{B4FD1EA7-00A1-489C-B187-4F42EAF1039C}" srcOrd="2" destOrd="0" presId="urn:microsoft.com/office/officeart/2008/layout/PictureStrips"/>
    <dgm:cxn modelId="{D996FBAB-0C1A-4E07-994B-80519CC1C0E4}" type="presParOf" srcId="{B4FD1EA7-00A1-489C-B187-4F42EAF1039C}" destId="{768A74C2-342E-4DB7-BF69-C7B3633C51AF}" srcOrd="0" destOrd="0" presId="urn:microsoft.com/office/officeart/2008/layout/PictureStrips"/>
    <dgm:cxn modelId="{6B40B12B-3953-4517-9A1B-F7E1DAC8E067}" type="presParOf" srcId="{B4FD1EA7-00A1-489C-B187-4F42EAF1039C}" destId="{2FBC9B2B-2C12-4FF4-8FA1-5585C948EAE5}" srcOrd="1" destOrd="0" presId="urn:microsoft.com/office/officeart/2008/layout/PictureStrips"/>
    <dgm:cxn modelId="{35DE42AD-DBF6-43DC-A42F-7D20D5CDF725}" type="presParOf" srcId="{316691CB-B65A-4B21-8CAE-47F1E655B14F}" destId="{29D01D52-ABA7-49C1-B022-BB5FF8995B59}" srcOrd="3" destOrd="0" presId="urn:microsoft.com/office/officeart/2008/layout/PictureStrips"/>
    <dgm:cxn modelId="{6E570B0C-04AF-4094-B7A7-32419A37E3DE}" type="presParOf" srcId="{316691CB-B65A-4B21-8CAE-47F1E655B14F}" destId="{3A5C039F-E9DC-482C-A4DF-4D41EA6CBDB7}" srcOrd="4" destOrd="0" presId="urn:microsoft.com/office/officeart/2008/layout/PictureStrips"/>
    <dgm:cxn modelId="{0206773F-43AC-405D-98CF-A6F4D414395F}" type="presParOf" srcId="{3A5C039F-E9DC-482C-A4DF-4D41EA6CBDB7}" destId="{8E0D515A-4004-4558-AA52-99354CB4CDF3}" srcOrd="0" destOrd="0" presId="urn:microsoft.com/office/officeart/2008/layout/PictureStrips"/>
    <dgm:cxn modelId="{9EAD98F9-CEAF-4416-A9DF-A4EDDEBEBE3B}" type="presParOf" srcId="{3A5C039F-E9DC-482C-A4DF-4D41EA6CBDB7}" destId="{6914146A-E311-4F76-90FE-E289E676B57C}" srcOrd="1"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E91104-F4AA-4E16-A015-86672A8F306E}">
      <dsp:nvSpPr>
        <dsp:cNvPr id="0" name=""/>
        <dsp:cNvSpPr/>
      </dsp:nvSpPr>
      <dsp:spPr>
        <a:xfrm>
          <a:off x="1495414" y="-20473"/>
          <a:ext cx="4116994" cy="4116994"/>
        </a:xfrm>
        <a:prstGeom prst="pie">
          <a:avLst>
            <a:gd name="adj1" fmla="val 16200000"/>
            <a:gd name="adj2" fmla="val 1800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US" sz="5400" kern="1200" dirty="0" smtClean="0"/>
            <a:t>69%</a:t>
          </a:r>
          <a:endParaRPr lang="ru-RU" sz="5400" kern="1200" dirty="0"/>
        </a:p>
      </dsp:txBody>
      <dsp:txXfrm>
        <a:off x="3733784" y="739210"/>
        <a:ext cx="1396837" cy="1372331"/>
      </dsp:txXfrm>
    </dsp:sp>
    <dsp:sp modelId="{D7F955E4-C33D-4570-829C-317DC7A16BDD}">
      <dsp:nvSpPr>
        <dsp:cNvPr id="0" name=""/>
        <dsp:cNvSpPr/>
      </dsp:nvSpPr>
      <dsp:spPr>
        <a:xfrm>
          <a:off x="1371090" y="197323"/>
          <a:ext cx="4116994" cy="4116994"/>
        </a:xfrm>
        <a:prstGeom prst="pie">
          <a:avLst>
            <a:gd name="adj1" fmla="val 1800000"/>
            <a:gd name="adj2" fmla="val 9000000"/>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US" sz="5400" kern="1200" dirty="0" smtClean="0"/>
            <a:t>22</a:t>
          </a:r>
          <a:r>
            <a:rPr lang="uk-UA" sz="5400" kern="1200" dirty="0" smtClean="0"/>
            <a:t>,2</a:t>
          </a:r>
          <a:r>
            <a:rPr lang="en-US" sz="5400" kern="1200" dirty="0" smtClean="0"/>
            <a:t>%</a:t>
          </a:r>
          <a:endParaRPr lang="ru-RU" sz="5400" kern="1200" dirty="0"/>
        </a:p>
      </dsp:txBody>
      <dsp:txXfrm>
        <a:off x="2498363" y="2794951"/>
        <a:ext cx="1862449" cy="1274307"/>
      </dsp:txXfrm>
    </dsp:sp>
    <dsp:sp modelId="{714A80D1-6479-4247-9A5B-851B2CD1152A}">
      <dsp:nvSpPr>
        <dsp:cNvPr id="0" name=""/>
        <dsp:cNvSpPr/>
      </dsp:nvSpPr>
      <dsp:spPr>
        <a:xfrm>
          <a:off x="1339760" y="171221"/>
          <a:ext cx="4116994" cy="4116994"/>
        </a:xfrm>
        <a:prstGeom prst="pie">
          <a:avLst>
            <a:gd name="adj1" fmla="val 9000000"/>
            <a:gd name="adj2" fmla="val 1620000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ru-RU" sz="3700" kern="1200" dirty="0"/>
        </a:p>
      </dsp:txBody>
      <dsp:txXfrm>
        <a:off x="1780866" y="979917"/>
        <a:ext cx="1396837" cy="137233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AB486C-2179-47C9-B73A-4AB9077E84E1}">
      <dsp:nvSpPr>
        <dsp:cNvPr id="0" name=""/>
        <dsp:cNvSpPr/>
      </dsp:nvSpPr>
      <dsp:spPr>
        <a:xfrm>
          <a:off x="1020630" y="436758"/>
          <a:ext cx="4311605" cy="13473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2623" tIns="140970" rIns="140970" bIns="140970" numCol="1" spcCol="1270" anchor="ctr" anchorCtr="0">
          <a:noAutofit/>
        </a:bodyPr>
        <a:lstStyle/>
        <a:p>
          <a:pPr lvl="0" algn="l" defTabSz="1644650">
            <a:lnSpc>
              <a:spcPct val="90000"/>
            </a:lnSpc>
            <a:spcBef>
              <a:spcPct val="0"/>
            </a:spcBef>
            <a:spcAft>
              <a:spcPct val="35000"/>
            </a:spcAft>
          </a:pPr>
          <a:r>
            <a:rPr lang="en-US" sz="3700" kern="1200" dirty="0" smtClean="0"/>
            <a:t>public sector of the economy</a:t>
          </a:r>
          <a:endParaRPr lang="ru-RU" sz="3700" kern="1200" dirty="0"/>
        </a:p>
      </dsp:txBody>
      <dsp:txXfrm>
        <a:off x="1020630" y="436758"/>
        <a:ext cx="4311605" cy="1347376"/>
      </dsp:txXfrm>
    </dsp:sp>
    <dsp:sp modelId="{56AB3372-F568-40A3-8CF0-23DD5D752188}">
      <dsp:nvSpPr>
        <dsp:cNvPr id="0" name=""/>
        <dsp:cNvSpPr/>
      </dsp:nvSpPr>
      <dsp:spPr>
        <a:xfrm>
          <a:off x="840980" y="242136"/>
          <a:ext cx="943163" cy="1414745"/>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67000" r="-6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8A74C2-342E-4DB7-BF69-C7B3633C51AF}">
      <dsp:nvSpPr>
        <dsp:cNvPr id="0" name=""/>
        <dsp:cNvSpPr/>
      </dsp:nvSpPr>
      <dsp:spPr>
        <a:xfrm>
          <a:off x="1020630" y="2132955"/>
          <a:ext cx="4311605" cy="13473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2623" tIns="140970" rIns="140970" bIns="140970" numCol="1" spcCol="1270" anchor="ctr" anchorCtr="0">
          <a:noAutofit/>
        </a:bodyPr>
        <a:lstStyle/>
        <a:p>
          <a:pPr lvl="0" algn="l" defTabSz="1644650">
            <a:lnSpc>
              <a:spcPct val="90000"/>
            </a:lnSpc>
            <a:spcBef>
              <a:spcPct val="0"/>
            </a:spcBef>
            <a:spcAft>
              <a:spcPct val="35000"/>
            </a:spcAft>
          </a:pPr>
          <a:r>
            <a:rPr lang="en-US" sz="3700" b="0" i="0" kern="1200" dirty="0" smtClean="0"/>
            <a:t>tax and customs </a:t>
          </a:r>
          <a:r>
            <a:rPr lang="en-US" sz="3700" b="0" i="0" kern="1200" dirty="0" smtClean="0"/>
            <a:t>spheres</a:t>
          </a:r>
          <a:endParaRPr lang="ru-RU" sz="3700" kern="1200" dirty="0"/>
        </a:p>
      </dsp:txBody>
      <dsp:txXfrm>
        <a:off x="1020630" y="2132955"/>
        <a:ext cx="4311605" cy="1347376"/>
      </dsp:txXfrm>
    </dsp:sp>
    <dsp:sp modelId="{2FBC9B2B-2C12-4FF4-8FA1-5585C948EAE5}">
      <dsp:nvSpPr>
        <dsp:cNvPr id="0" name=""/>
        <dsp:cNvSpPr/>
      </dsp:nvSpPr>
      <dsp:spPr>
        <a:xfrm>
          <a:off x="840980" y="1938334"/>
          <a:ext cx="943163" cy="1414745"/>
        </a:xfrm>
        <a:prstGeom prst="rect">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90000" r="-9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0D515A-4004-4558-AA52-99354CB4CDF3}">
      <dsp:nvSpPr>
        <dsp:cNvPr id="0" name=""/>
        <dsp:cNvSpPr/>
      </dsp:nvSpPr>
      <dsp:spPr>
        <a:xfrm>
          <a:off x="1166923" y="3756004"/>
          <a:ext cx="4311605" cy="13473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2623" tIns="140970" rIns="140970" bIns="140970" numCol="1" spcCol="1270" anchor="ctr" anchorCtr="0">
          <a:noAutofit/>
        </a:bodyPr>
        <a:lstStyle/>
        <a:p>
          <a:pPr lvl="0" algn="l" defTabSz="1644650">
            <a:lnSpc>
              <a:spcPct val="90000"/>
            </a:lnSpc>
            <a:spcBef>
              <a:spcPct val="0"/>
            </a:spcBef>
            <a:spcAft>
              <a:spcPct val="35000"/>
            </a:spcAft>
          </a:pPr>
          <a:r>
            <a:rPr lang="en-US" sz="3700" kern="1200" dirty="0" smtClean="0"/>
            <a:t>defense and security</a:t>
          </a:r>
          <a:endParaRPr lang="ru-RU" sz="3700" kern="1200" dirty="0"/>
        </a:p>
      </dsp:txBody>
      <dsp:txXfrm>
        <a:off x="1166923" y="3756004"/>
        <a:ext cx="4311605" cy="1347376"/>
      </dsp:txXfrm>
    </dsp:sp>
    <dsp:sp modelId="{6914146A-E311-4F76-90FE-E289E676B57C}">
      <dsp:nvSpPr>
        <dsp:cNvPr id="0" name=""/>
        <dsp:cNvSpPr/>
      </dsp:nvSpPr>
      <dsp:spPr>
        <a:xfrm>
          <a:off x="840980" y="3634532"/>
          <a:ext cx="943163" cy="1414745"/>
        </a:xfrm>
        <a:prstGeom prst="rect">
          <a:avLst/>
        </a:prstGeom>
        <a:blipFill>
          <a:blip xmlns:r="http://schemas.openxmlformats.org/officeDocument/2006/relationships" r:embed="rId3" cstate="hqprint">
            <a:extLst>
              <a:ext uri="{28A0092B-C50C-407E-A947-70E740481C1C}">
                <a14:useLocalDpi xmlns:a14="http://schemas.microsoft.com/office/drawing/2010/main" xmlns=""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AB486C-2179-47C9-B73A-4AB9077E84E1}">
      <dsp:nvSpPr>
        <dsp:cNvPr id="0" name=""/>
        <dsp:cNvSpPr/>
      </dsp:nvSpPr>
      <dsp:spPr>
        <a:xfrm>
          <a:off x="205462" y="1088786"/>
          <a:ext cx="4905070" cy="153283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8240" tIns="91440" rIns="91440" bIns="91440" numCol="1" spcCol="1270" anchor="ctr" anchorCtr="0">
          <a:noAutofit/>
        </a:bodyPr>
        <a:lstStyle/>
        <a:p>
          <a:pPr lvl="0" algn="l" defTabSz="1066800">
            <a:lnSpc>
              <a:spcPct val="90000"/>
            </a:lnSpc>
            <a:spcBef>
              <a:spcPct val="0"/>
            </a:spcBef>
            <a:spcAft>
              <a:spcPct val="35000"/>
            </a:spcAft>
          </a:pPr>
          <a:r>
            <a:rPr lang="uk-UA" sz="2400" kern="1200" dirty="0" smtClean="0"/>
            <a:t>створення та реалізація превентивних антикорупційних механізмів</a:t>
          </a:r>
          <a:endParaRPr lang="ru-RU" sz="2400" kern="1200" dirty="0"/>
        </a:p>
      </dsp:txBody>
      <dsp:txXfrm>
        <a:off x="205462" y="1088786"/>
        <a:ext cx="4905070" cy="1532834"/>
      </dsp:txXfrm>
    </dsp:sp>
    <dsp:sp modelId="{56AB3372-F568-40A3-8CF0-23DD5D752188}">
      <dsp:nvSpPr>
        <dsp:cNvPr id="0" name=""/>
        <dsp:cNvSpPr/>
      </dsp:nvSpPr>
      <dsp:spPr>
        <a:xfrm>
          <a:off x="1084" y="867377"/>
          <a:ext cx="1072984" cy="1609476"/>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8A74C2-342E-4DB7-BF69-C7B3633C51AF}">
      <dsp:nvSpPr>
        <dsp:cNvPr id="0" name=""/>
        <dsp:cNvSpPr/>
      </dsp:nvSpPr>
      <dsp:spPr>
        <a:xfrm>
          <a:off x="5578965" y="1088786"/>
          <a:ext cx="4905070" cy="153283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8240" tIns="91440" rIns="91440" bIns="91440" numCol="1" spcCol="1270" anchor="ctr" anchorCtr="0">
          <a:noAutofit/>
        </a:bodyPr>
        <a:lstStyle/>
        <a:p>
          <a:pPr lvl="0" algn="l" defTabSz="1066800">
            <a:lnSpc>
              <a:spcPct val="90000"/>
            </a:lnSpc>
            <a:spcBef>
              <a:spcPct val="0"/>
            </a:spcBef>
            <a:spcAft>
              <a:spcPct val="35000"/>
            </a:spcAft>
          </a:pPr>
          <a:r>
            <a:rPr lang="uk-UA" sz="2400" kern="1200" dirty="0" smtClean="0"/>
            <a:t>усунення наслідків можливих корупційних правопорушень </a:t>
          </a:r>
          <a:endParaRPr lang="ru-RU" sz="2400" kern="1200" dirty="0"/>
        </a:p>
      </dsp:txBody>
      <dsp:txXfrm>
        <a:off x="5578965" y="1088786"/>
        <a:ext cx="4905070" cy="1532834"/>
      </dsp:txXfrm>
    </dsp:sp>
    <dsp:sp modelId="{2FBC9B2B-2C12-4FF4-8FA1-5585C948EAE5}">
      <dsp:nvSpPr>
        <dsp:cNvPr id="0" name=""/>
        <dsp:cNvSpPr/>
      </dsp:nvSpPr>
      <dsp:spPr>
        <a:xfrm>
          <a:off x="5374587" y="867377"/>
          <a:ext cx="1072984" cy="1609476"/>
        </a:xfrm>
        <a:prstGeom prst="rect">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82000" r="-8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0D515A-4004-4558-AA52-99354CB4CDF3}">
      <dsp:nvSpPr>
        <dsp:cNvPr id="0" name=""/>
        <dsp:cNvSpPr/>
      </dsp:nvSpPr>
      <dsp:spPr>
        <a:xfrm>
          <a:off x="2892213" y="3018455"/>
          <a:ext cx="4905070" cy="153283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8240" tIns="91440" rIns="91440" bIns="91440" numCol="1" spcCol="1270" anchor="ctr" anchorCtr="0">
          <a:noAutofit/>
        </a:bodyPr>
        <a:lstStyle/>
        <a:p>
          <a:pPr lvl="0" algn="l" defTabSz="1066800">
            <a:lnSpc>
              <a:spcPct val="90000"/>
            </a:lnSpc>
            <a:spcBef>
              <a:spcPct val="0"/>
            </a:spcBef>
            <a:spcAft>
              <a:spcPct val="35000"/>
            </a:spcAft>
          </a:pPr>
          <a:r>
            <a:rPr lang="uk-UA" sz="2400" kern="1200" dirty="0" err="1" smtClean="0"/>
            <a:t>виявленн</a:t>
          </a:r>
          <a:r>
            <a:rPr lang="ru-RU" sz="2400" kern="1200" dirty="0" smtClean="0"/>
            <a:t>я </a:t>
          </a:r>
          <a:r>
            <a:rPr lang="uk-UA" sz="2400" kern="1200" dirty="0" smtClean="0"/>
            <a:t>корупційних ризиків</a:t>
          </a:r>
          <a:endParaRPr lang="ru-RU" sz="2400" kern="1200" dirty="0"/>
        </a:p>
      </dsp:txBody>
      <dsp:txXfrm>
        <a:off x="2892213" y="3018455"/>
        <a:ext cx="4905070" cy="1532834"/>
      </dsp:txXfrm>
    </dsp:sp>
    <dsp:sp modelId="{6914146A-E311-4F76-90FE-E289E676B57C}">
      <dsp:nvSpPr>
        <dsp:cNvPr id="0" name=""/>
        <dsp:cNvSpPr/>
      </dsp:nvSpPr>
      <dsp:spPr>
        <a:xfrm>
          <a:off x="2687835" y="2797045"/>
          <a:ext cx="1072984" cy="1609476"/>
        </a:xfrm>
        <a:prstGeom prst="rect">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AB486C-2179-47C9-B73A-4AB9077E84E1}">
      <dsp:nvSpPr>
        <dsp:cNvPr id="0" name=""/>
        <dsp:cNvSpPr/>
      </dsp:nvSpPr>
      <dsp:spPr>
        <a:xfrm>
          <a:off x="205462" y="1088786"/>
          <a:ext cx="4905070" cy="1532834"/>
        </a:xfrm>
        <a:prstGeom prst="rect">
          <a:avLst/>
        </a:prstGeom>
        <a:solidFill>
          <a:schemeClr val="bg1">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824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creation and implementation of preventive anti-corruption mechanisms</a:t>
          </a:r>
          <a:endParaRPr lang="ru-RU" sz="2500" kern="1200" dirty="0"/>
        </a:p>
      </dsp:txBody>
      <dsp:txXfrm>
        <a:off x="205462" y="1088786"/>
        <a:ext cx="4905070" cy="1532834"/>
      </dsp:txXfrm>
    </dsp:sp>
    <dsp:sp modelId="{56AB3372-F568-40A3-8CF0-23DD5D752188}">
      <dsp:nvSpPr>
        <dsp:cNvPr id="0" name=""/>
        <dsp:cNvSpPr/>
      </dsp:nvSpPr>
      <dsp:spPr>
        <a:xfrm>
          <a:off x="1084" y="867377"/>
          <a:ext cx="1072984" cy="1609476"/>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8A74C2-342E-4DB7-BF69-C7B3633C51AF}">
      <dsp:nvSpPr>
        <dsp:cNvPr id="0" name=""/>
        <dsp:cNvSpPr/>
      </dsp:nvSpPr>
      <dsp:spPr>
        <a:xfrm>
          <a:off x="5578965" y="1088786"/>
          <a:ext cx="4905070" cy="1532834"/>
        </a:xfrm>
        <a:prstGeom prst="rect">
          <a:avLst/>
        </a:prstGeom>
        <a:solidFill>
          <a:schemeClr val="bg1">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824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elimination of the consequences of possible corruption offenses</a:t>
          </a:r>
          <a:endParaRPr lang="ru-RU" sz="2500" kern="1200" dirty="0"/>
        </a:p>
      </dsp:txBody>
      <dsp:txXfrm>
        <a:off x="5578965" y="1088786"/>
        <a:ext cx="4905070" cy="1532834"/>
      </dsp:txXfrm>
    </dsp:sp>
    <dsp:sp modelId="{2FBC9B2B-2C12-4FF4-8FA1-5585C948EAE5}">
      <dsp:nvSpPr>
        <dsp:cNvPr id="0" name=""/>
        <dsp:cNvSpPr/>
      </dsp:nvSpPr>
      <dsp:spPr>
        <a:xfrm>
          <a:off x="5374587" y="867377"/>
          <a:ext cx="1072984" cy="1609476"/>
        </a:xfrm>
        <a:prstGeom prst="rect">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82000" r="-8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0D515A-4004-4558-AA52-99354CB4CDF3}">
      <dsp:nvSpPr>
        <dsp:cNvPr id="0" name=""/>
        <dsp:cNvSpPr/>
      </dsp:nvSpPr>
      <dsp:spPr>
        <a:xfrm>
          <a:off x="2892213" y="3018455"/>
          <a:ext cx="4905070" cy="153283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824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detection of corruption risks</a:t>
          </a:r>
          <a:endParaRPr lang="ru-RU" sz="2500" kern="1200" dirty="0"/>
        </a:p>
      </dsp:txBody>
      <dsp:txXfrm>
        <a:off x="2892213" y="3018455"/>
        <a:ext cx="4905070" cy="1532834"/>
      </dsp:txXfrm>
    </dsp:sp>
    <dsp:sp modelId="{6914146A-E311-4F76-90FE-E289E676B57C}">
      <dsp:nvSpPr>
        <dsp:cNvPr id="0" name=""/>
        <dsp:cNvSpPr/>
      </dsp:nvSpPr>
      <dsp:spPr>
        <a:xfrm>
          <a:off x="2687835" y="2797045"/>
          <a:ext cx="1072984" cy="1609476"/>
        </a:xfrm>
        <a:prstGeom prst="rect">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0DF61-F66A-4C62-944F-F8AFBCB0F21B}">
      <dsp:nvSpPr>
        <dsp:cNvPr id="0" name=""/>
        <dsp:cNvSpPr/>
      </dsp:nvSpPr>
      <dsp:spPr>
        <a:xfrm>
          <a:off x="0" y="0"/>
          <a:ext cx="8221472" cy="1400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uk-UA" sz="4000" kern="1200" dirty="0" smtClean="0"/>
            <a:t>верховенства права</a:t>
          </a:r>
          <a:endParaRPr lang="ru-RU" sz="4000" kern="1200" dirty="0"/>
        </a:p>
      </dsp:txBody>
      <dsp:txXfrm>
        <a:off x="1784301" y="0"/>
        <a:ext cx="6437170" cy="1400069"/>
      </dsp:txXfrm>
    </dsp:sp>
    <dsp:sp modelId="{2856B145-8A33-404C-9A88-C1A8F1B32D77}">
      <dsp:nvSpPr>
        <dsp:cNvPr id="0" name=""/>
        <dsp:cNvSpPr/>
      </dsp:nvSpPr>
      <dsp:spPr>
        <a:xfrm>
          <a:off x="140006" y="140006"/>
          <a:ext cx="1644294" cy="1120055"/>
        </a:xfrm>
        <a:prstGeom prst="roundRect">
          <a:avLst>
            <a:gd name="adj" fmla="val 10000"/>
          </a:avLst>
        </a:prstGeom>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FFF7DE-648C-491E-8B6E-288E88709A13}">
      <dsp:nvSpPr>
        <dsp:cNvPr id="0" name=""/>
        <dsp:cNvSpPr/>
      </dsp:nvSpPr>
      <dsp:spPr>
        <a:xfrm>
          <a:off x="0" y="1540075"/>
          <a:ext cx="8221472" cy="1400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uk-UA" sz="4000" kern="1200" dirty="0" smtClean="0"/>
            <a:t>доброчесності на публічній службі</a:t>
          </a:r>
          <a:endParaRPr lang="ru-RU" sz="4000" kern="1200" dirty="0"/>
        </a:p>
      </dsp:txBody>
      <dsp:txXfrm>
        <a:off x="1784301" y="1540075"/>
        <a:ext cx="6437170" cy="1400069"/>
      </dsp:txXfrm>
    </dsp:sp>
    <dsp:sp modelId="{BA474685-BD95-4D98-B7BB-63714AE6B5B4}">
      <dsp:nvSpPr>
        <dsp:cNvPr id="0" name=""/>
        <dsp:cNvSpPr/>
      </dsp:nvSpPr>
      <dsp:spPr>
        <a:xfrm>
          <a:off x="140006" y="1680082"/>
          <a:ext cx="1644294" cy="112005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11B7C5-ABB6-4701-9610-2FFF5914A0E1}">
      <dsp:nvSpPr>
        <dsp:cNvPr id="0" name=""/>
        <dsp:cNvSpPr/>
      </dsp:nvSpPr>
      <dsp:spPr>
        <a:xfrm>
          <a:off x="0" y="3080151"/>
          <a:ext cx="8221472" cy="1400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uk-UA" sz="4000" kern="1200" dirty="0" smtClean="0"/>
            <a:t>формування негативного ставлення до корупції</a:t>
          </a:r>
          <a:endParaRPr lang="ru-RU" sz="4000" kern="1200" dirty="0"/>
        </a:p>
      </dsp:txBody>
      <dsp:txXfrm>
        <a:off x="1784301" y="3080151"/>
        <a:ext cx="6437170" cy="1400069"/>
      </dsp:txXfrm>
    </dsp:sp>
    <dsp:sp modelId="{1E64BA08-614B-4032-B11B-5827C70E5FBD}">
      <dsp:nvSpPr>
        <dsp:cNvPr id="0" name=""/>
        <dsp:cNvSpPr/>
      </dsp:nvSpPr>
      <dsp:spPr>
        <a:xfrm>
          <a:off x="140006" y="3220158"/>
          <a:ext cx="1644294" cy="112005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0DF61-F66A-4C62-944F-F8AFBCB0F21B}">
      <dsp:nvSpPr>
        <dsp:cNvPr id="0" name=""/>
        <dsp:cNvSpPr/>
      </dsp:nvSpPr>
      <dsp:spPr>
        <a:xfrm>
          <a:off x="0" y="0"/>
          <a:ext cx="8221472" cy="1400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rule of law</a:t>
          </a:r>
          <a:endParaRPr lang="ru-RU" sz="4000" kern="1200" dirty="0"/>
        </a:p>
      </dsp:txBody>
      <dsp:txXfrm>
        <a:off x="1784301" y="0"/>
        <a:ext cx="6437170" cy="1400069"/>
      </dsp:txXfrm>
    </dsp:sp>
    <dsp:sp modelId="{2856B145-8A33-404C-9A88-C1A8F1B32D77}">
      <dsp:nvSpPr>
        <dsp:cNvPr id="0" name=""/>
        <dsp:cNvSpPr/>
      </dsp:nvSpPr>
      <dsp:spPr>
        <a:xfrm>
          <a:off x="140006" y="140006"/>
          <a:ext cx="1644294" cy="1120055"/>
        </a:xfrm>
        <a:prstGeom prst="roundRect">
          <a:avLst>
            <a:gd name="adj" fmla="val 10000"/>
          </a:avLst>
        </a:prstGeom>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FFF7DE-648C-491E-8B6E-288E88709A13}">
      <dsp:nvSpPr>
        <dsp:cNvPr id="0" name=""/>
        <dsp:cNvSpPr/>
      </dsp:nvSpPr>
      <dsp:spPr>
        <a:xfrm>
          <a:off x="0" y="1540075"/>
          <a:ext cx="8221472" cy="1400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integrity in the public service</a:t>
          </a:r>
          <a:endParaRPr lang="ru-RU" sz="4000" kern="1200" dirty="0"/>
        </a:p>
      </dsp:txBody>
      <dsp:txXfrm>
        <a:off x="1784301" y="1540075"/>
        <a:ext cx="6437170" cy="1400069"/>
      </dsp:txXfrm>
    </dsp:sp>
    <dsp:sp modelId="{BA474685-BD95-4D98-B7BB-63714AE6B5B4}">
      <dsp:nvSpPr>
        <dsp:cNvPr id="0" name=""/>
        <dsp:cNvSpPr/>
      </dsp:nvSpPr>
      <dsp:spPr>
        <a:xfrm>
          <a:off x="140006" y="1680082"/>
          <a:ext cx="1644294" cy="112005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11B7C5-ABB6-4701-9610-2FFF5914A0E1}">
      <dsp:nvSpPr>
        <dsp:cNvPr id="0" name=""/>
        <dsp:cNvSpPr/>
      </dsp:nvSpPr>
      <dsp:spPr>
        <a:xfrm>
          <a:off x="0" y="3080151"/>
          <a:ext cx="8221472" cy="1400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formation of a negative attitude to corruption</a:t>
          </a:r>
          <a:endParaRPr lang="ru-RU" sz="4000" kern="1200" dirty="0"/>
        </a:p>
      </dsp:txBody>
      <dsp:txXfrm>
        <a:off x="1784301" y="3080151"/>
        <a:ext cx="6437170" cy="1400069"/>
      </dsp:txXfrm>
    </dsp:sp>
    <dsp:sp modelId="{1E64BA08-614B-4032-B11B-5827C70E5FBD}">
      <dsp:nvSpPr>
        <dsp:cNvPr id="0" name=""/>
        <dsp:cNvSpPr/>
      </dsp:nvSpPr>
      <dsp:spPr>
        <a:xfrm>
          <a:off x="140006" y="3220158"/>
          <a:ext cx="1644294" cy="112005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0DF61-F66A-4C62-944F-F8AFBCB0F21B}">
      <dsp:nvSpPr>
        <dsp:cNvPr id="0" name=""/>
        <dsp:cNvSpPr/>
      </dsp:nvSpPr>
      <dsp:spPr>
        <a:xfrm>
          <a:off x="0" y="0"/>
          <a:ext cx="8489696" cy="15487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uk-UA" sz="4000" kern="1200" dirty="0" smtClean="0"/>
            <a:t>невідворотності покарання </a:t>
          </a:r>
          <a:endParaRPr lang="ru-RU" sz="4000" kern="1200" dirty="0"/>
        </a:p>
      </dsp:txBody>
      <dsp:txXfrm>
        <a:off x="1852811" y="0"/>
        <a:ext cx="6636884" cy="1548723"/>
      </dsp:txXfrm>
    </dsp:sp>
    <dsp:sp modelId="{2856B145-8A33-404C-9A88-C1A8F1B32D77}">
      <dsp:nvSpPr>
        <dsp:cNvPr id="0" name=""/>
        <dsp:cNvSpPr/>
      </dsp:nvSpPr>
      <dsp:spPr>
        <a:xfrm>
          <a:off x="154872" y="154872"/>
          <a:ext cx="1697939" cy="1238978"/>
        </a:xfrm>
        <a:prstGeom prst="roundRect">
          <a:avLst>
            <a:gd name="adj" fmla="val 10000"/>
          </a:avLst>
        </a:prstGeom>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FFF7DE-648C-491E-8B6E-288E88709A13}">
      <dsp:nvSpPr>
        <dsp:cNvPr id="0" name=""/>
        <dsp:cNvSpPr/>
      </dsp:nvSpPr>
      <dsp:spPr>
        <a:xfrm>
          <a:off x="0" y="1703595"/>
          <a:ext cx="8489696" cy="15487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uk-UA" sz="4000" kern="1200" dirty="0" smtClean="0"/>
            <a:t>ефективності та законності використання бюджетних коштів</a:t>
          </a:r>
          <a:endParaRPr lang="ru-RU" sz="4000" kern="1200" dirty="0"/>
        </a:p>
      </dsp:txBody>
      <dsp:txXfrm>
        <a:off x="1852811" y="1703595"/>
        <a:ext cx="6636884" cy="1548723"/>
      </dsp:txXfrm>
    </dsp:sp>
    <dsp:sp modelId="{BA474685-BD95-4D98-B7BB-63714AE6B5B4}">
      <dsp:nvSpPr>
        <dsp:cNvPr id="0" name=""/>
        <dsp:cNvSpPr/>
      </dsp:nvSpPr>
      <dsp:spPr>
        <a:xfrm>
          <a:off x="154872" y="1858467"/>
          <a:ext cx="1697939" cy="123897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11B7C5-ABB6-4701-9610-2FFF5914A0E1}">
      <dsp:nvSpPr>
        <dsp:cNvPr id="0" name=""/>
        <dsp:cNvSpPr/>
      </dsp:nvSpPr>
      <dsp:spPr>
        <a:xfrm>
          <a:off x="0" y="3407190"/>
          <a:ext cx="8489696" cy="15487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uk-UA" sz="4000" kern="1200" dirty="0" smtClean="0"/>
            <a:t>прозорості та відкритості діяльності</a:t>
          </a:r>
          <a:endParaRPr lang="ru-RU" sz="4000" kern="1200" dirty="0"/>
        </a:p>
      </dsp:txBody>
      <dsp:txXfrm>
        <a:off x="1852811" y="3407190"/>
        <a:ext cx="6636884" cy="1548723"/>
      </dsp:txXfrm>
    </dsp:sp>
    <dsp:sp modelId="{1E64BA08-614B-4032-B11B-5827C70E5FBD}">
      <dsp:nvSpPr>
        <dsp:cNvPr id="0" name=""/>
        <dsp:cNvSpPr/>
      </dsp:nvSpPr>
      <dsp:spPr>
        <a:xfrm>
          <a:off x="154872" y="3562063"/>
          <a:ext cx="1697939" cy="1238978"/>
        </a:xfrm>
        <a:prstGeom prst="roundRect">
          <a:avLst>
            <a:gd name="adj" fmla="val 10000"/>
          </a:avLst>
        </a:prstGeom>
        <a:blipFill>
          <a:blip xmlns:r="http://schemas.openxmlformats.org/officeDocument/2006/relationships" r:embed="rId3" cstate="hqprint">
            <a:extLst>
              <a:ext uri="{28A0092B-C50C-407E-A947-70E740481C1C}">
                <a14:useLocalDpi xmlns:a14="http://schemas.microsoft.com/office/drawing/2010/main" xmlns="" val="0"/>
              </a:ext>
            </a:extLst>
          </a:blip>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0DF61-F66A-4C62-944F-F8AFBCB0F21B}">
      <dsp:nvSpPr>
        <dsp:cNvPr id="0" name=""/>
        <dsp:cNvSpPr/>
      </dsp:nvSpPr>
      <dsp:spPr>
        <a:xfrm>
          <a:off x="0" y="0"/>
          <a:ext cx="8489696" cy="15487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the inevitability of punishment</a:t>
          </a:r>
          <a:endParaRPr lang="ru-RU" sz="4000" kern="1200" dirty="0"/>
        </a:p>
      </dsp:txBody>
      <dsp:txXfrm>
        <a:off x="1852811" y="0"/>
        <a:ext cx="6636884" cy="1548723"/>
      </dsp:txXfrm>
    </dsp:sp>
    <dsp:sp modelId="{2856B145-8A33-404C-9A88-C1A8F1B32D77}">
      <dsp:nvSpPr>
        <dsp:cNvPr id="0" name=""/>
        <dsp:cNvSpPr/>
      </dsp:nvSpPr>
      <dsp:spPr>
        <a:xfrm>
          <a:off x="154872" y="154872"/>
          <a:ext cx="1697939" cy="1238978"/>
        </a:xfrm>
        <a:prstGeom prst="roundRect">
          <a:avLst>
            <a:gd name="adj" fmla="val 10000"/>
          </a:avLst>
        </a:prstGeom>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FFF7DE-648C-491E-8B6E-288E88709A13}">
      <dsp:nvSpPr>
        <dsp:cNvPr id="0" name=""/>
        <dsp:cNvSpPr/>
      </dsp:nvSpPr>
      <dsp:spPr>
        <a:xfrm>
          <a:off x="0" y="1703595"/>
          <a:ext cx="8489696" cy="15487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efficiency and legality of the use of budget funds</a:t>
          </a:r>
          <a:endParaRPr lang="ru-RU" sz="4000" kern="1200" dirty="0"/>
        </a:p>
      </dsp:txBody>
      <dsp:txXfrm>
        <a:off x="1852811" y="1703595"/>
        <a:ext cx="6636884" cy="1548723"/>
      </dsp:txXfrm>
    </dsp:sp>
    <dsp:sp modelId="{BA474685-BD95-4D98-B7BB-63714AE6B5B4}">
      <dsp:nvSpPr>
        <dsp:cNvPr id="0" name=""/>
        <dsp:cNvSpPr/>
      </dsp:nvSpPr>
      <dsp:spPr>
        <a:xfrm>
          <a:off x="154872" y="1858467"/>
          <a:ext cx="1697939" cy="123897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11B7C5-ABB6-4701-9610-2FFF5914A0E1}">
      <dsp:nvSpPr>
        <dsp:cNvPr id="0" name=""/>
        <dsp:cNvSpPr/>
      </dsp:nvSpPr>
      <dsp:spPr>
        <a:xfrm>
          <a:off x="0" y="3407190"/>
          <a:ext cx="8489696" cy="15487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transparency and openness of activity</a:t>
          </a:r>
          <a:endParaRPr lang="ru-RU" sz="4000" kern="1200" dirty="0"/>
        </a:p>
      </dsp:txBody>
      <dsp:txXfrm>
        <a:off x="1852811" y="3407190"/>
        <a:ext cx="6636884" cy="1548723"/>
      </dsp:txXfrm>
    </dsp:sp>
    <dsp:sp modelId="{1E64BA08-614B-4032-B11B-5827C70E5FBD}">
      <dsp:nvSpPr>
        <dsp:cNvPr id="0" name=""/>
        <dsp:cNvSpPr/>
      </dsp:nvSpPr>
      <dsp:spPr>
        <a:xfrm>
          <a:off x="154872" y="3562063"/>
          <a:ext cx="1697939" cy="1238978"/>
        </a:xfrm>
        <a:prstGeom prst="roundRect">
          <a:avLst>
            <a:gd name="adj" fmla="val 10000"/>
          </a:avLst>
        </a:prstGeom>
        <a:blipFill>
          <a:blip xmlns:r="http://schemas.openxmlformats.org/officeDocument/2006/relationships" r:embed="rId3" cstate="hqprint">
            <a:extLst>
              <a:ext uri="{28A0092B-C50C-407E-A947-70E740481C1C}">
                <a14:useLocalDpi xmlns:a14="http://schemas.microsoft.com/office/drawing/2010/main" xmlns="" val="0"/>
              </a:ext>
            </a:extLst>
          </a:blip>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0DF61-F66A-4C62-944F-F8AFBCB0F21B}">
      <dsp:nvSpPr>
        <dsp:cNvPr id="0" name=""/>
        <dsp:cNvSpPr/>
      </dsp:nvSpPr>
      <dsp:spPr>
        <a:xfrm>
          <a:off x="0" y="0"/>
          <a:ext cx="6102628" cy="9541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uk-UA" sz="4400" kern="1200" dirty="0" smtClean="0"/>
            <a:t>«</a:t>
          </a:r>
          <a:r>
            <a:rPr lang="ru-RU" sz="4400" kern="1200" dirty="0" err="1" smtClean="0"/>
            <a:t>Custody</a:t>
          </a:r>
          <a:r>
            <a:rPr lang="ru-RU" sz="4400" kern="1200" dirty="0" smtClean="0"/>
            <a:t> </a:t>
          </a:r>
          <a:r>
            <a:rPr lang="ru-RU" sz="4400" kern="1200" dirty="0" err="1" smtClean="0"/>
            <a:t>records</a:t>
          </a:r>
          <a:r>
            <a:rPr lang="uk-UA" sz="4400" kern="1200" dirty="0" smtClean="0"/>
            <a:t>»</a:t>
          </a:r>
          <a:endParaRPr lang="ru-RU" sz="4400" kern="1200" dirty="0"/>
        </a:p>
      </dsp:txBody>
      <dsp:txXfrm>
        <a:off x="1315941" y="0"/>
        <a:ext cx="4786686" cy="954157"/>
      </dsp:txXfrm>
    </dsp:sp>
    <dsp:sp modelId="{2856B145-8A33-404C-9A88-C1A8F1B32D77}">
      <dsp:nvSpPr>
        <dsp:cNvPr id="0" name=""/>
        <dsp:cNvSpPr/>
      </dsp:nvSpPr>
      <dsp:spPr>
        <a:xfrm>
          <a:off x="95415" y="95415"/>
          <a:ext cx="1220525" cy="763325"/>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0DF61-F66A-4C62-944F-F8AFBCB0F21B}">
      <dsp:nvSpPr>
        <dsp:cNvPr id="0" name=""/>
        <dsp:cNvSpPr/>
      </dsp:nvSpPr>
      <dsp:spPr>
        <a:xfrm>
          <a:off x="0" y="0"/>
          <a:ext cx="6768004" cy="9635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uk-UA" sz="4000" kern="1200" dirty="0" smtClean="0"/>
            <a:t>раптові перевірки</a:t>
          </a:r>
          <a:endParaRPr lang="ru-RU" sz="4000" kern="1200" dirty="0"/>
        </a:p>
      </dsp:txBody>
      <dsp:txXfrm>
        <a:off x="1449953" y="0"/>
        <a:ext cx="5318050" cy="963523"/>
      </dsp:txXfrm>
    </dsp:sp>
    <dsp:sp modelId="{2856B145-8A33-404C-9A88-C1A8F1B32D77}">
      <dsp:nvSpPr>
        <dsp:cNvPr id="0" name=""/>
        <dsp:cNvSpPr/>
      </dsp:nvSpPr>
      <dsp:spPr>
        <a:xfrm>
          <a:off x="96352" y="96352"/>
          <a:ext cx="1353600" cy="770818"/>
        </a:xfrm>
        <a:prstGeom prst="roundRect">
          <a:avLst>
            <a:gd name="adj" fmla="val 10000"/>
          </a:avLst>
        </a:prstGeom>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0DF61-F66A-4C62-944F-F8AFBCB0F21B}">
      <dsp:nvSpPr>
        <dsp:cNvPr id="0" name=""/>
        <dsp:cNvSpPr/>
      </dsp:nvSpPr>
      <dsp:spPr>
        <a:xfrm>
          <a:off x="0" y="0"/>
          <a:ext cx="7672772" cy="7991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ru-RU" sz="4000" kern="1200" dirty="0" err="1" smtClean="0"/>
            <a:t>навчання</a:t>
          </a:r>
          <a:endParaRPr lang="ru-RU" sz="4000" kern="1200" dirty="0"/>
        </a:p>
      </dsp:txBody>
      <dsp:txXfrm>
        <a:off x="1614472" y="0"/>
        <a:ext cx="6058299" cy="799184"/>
      </dsp:txXfrm>
    </dsp:sp>
    <dsp:sp modelId="{2856B145-8A33-404C-9A88-C1A8F1B32D77}">
      <dsp:nvSpPr>
        <dsp:cNvPr id="0" name=""/>
        <dsp:cNvSpPr/>
      </dsp:nvSpPr>
      <dsp:spPr>
        <a:xfrm>
          <a:off x="79918" y="79918"/>
          <a:ext cx="1534554" cy="639347"/>
        </a:xfrm>
        <a:prstGeom prst="roundRect">
          <a:avLst>
            <a:gd name="adj" fmla="val 10000"/>
          </a:avLst>
        </a:prstGeom>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E91104-F4AA-4E16-A015-86672A8F306E}">
      <dsp:nvSpPr>
        <dsp:cNvPr id="0" name=""/>
        <dsp:cNvSpPr/>
      </dsp:nvSpPr>
      <dsp:spPr>
        <a:xfrm>
          <a:off x="1438315" y="65493"/>
          <a:ext cx="4116994" cy="4067590"/>
        </a:xfrm>
        <a:prstGeom prst="pie">
          <a:avLst>
            <a:gd name="adj1" fmla="val 16200000"/>
            <a:gd name="adj2" fmla="val 5400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r>
            <a:rPr lang="uk-UA" sz="5900" kern="1200" dirty="0" smtClean="0"/>
            <a:t>56</a:t>
          </a:r>
          <a:r>
            <a:rPr lang="en-US" sz="5900" kern="1200" dirty="0" smtClean="0"/>
            <a:t>%</a:t>
          </a:r>
          <a:endParaRPr lang="ru-RU" sz="5900" kern="1200" dirty="0"/>
        </a:p>
      </dsp:txBody>
      <dsp:txXfrm>
        <a:off x="3496812" y="670789"/>
        <a:ext cx="1445849" cy="2856998"/>
      </dsp:txXfrm>
    </dsp:sp>
    <dsp:sp modelId="{D7F955E4-C33D-4570-829C-317DC7A16BDD}">
      <dsp:nvSpPr>
        <dsp:cNvPr id="0" name=""/>
        <dsp:cNvSpPr/>
      </dsp:nvSpPr>
      <dsp:spPr>
        <a:xfrm>
          <a:off x="1428189" y="136058"/>
          <a:ext cx="4116994" cy="4116994"/>
        </a:xfrm>
        <a:prstGeom prst="pie">
          <a:avLst>
            <a:gd name="adj1" fmla="val 5400000"/>
            <a:gd name="adj2" fmla="val 1620000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endParaRPr lang="ru-RU" sz="3800" kern="1200" dirty="0"/>
        </a:p>
      </dsp:txBody>
      <dsp:txXfrm>
        <a:off x="2016331" y="748706"/>
        <a:ext cx="1445849" cy="2891698"/>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0DF61-F66A-4C62-944F-F8AFBCB0F21B}">
      <dsp:nvSpPr>
        <dsp:cNvPr id="0" name=""/>
        <dsp:cNvSpPr/>
      </dsp:nvSpPr>
      <dsp:spPr>
        <a:xfrm>
          <a:off x="0" y="0"/>
          <a:ext cx="7039098" cy="11594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ru-RU" sz="4000" kern="1200" dirty="0" err="1" smtClean="0"/>
            <a:t>попередження</a:t>
          </a:r>
          <a:r>
            <a:rPr lang="ru-RU" sz="4000" kern="1200" dirty="0" smtClean="0"/>
            <a:t> про </a:t>
          </a:r>
          <a:r>
            <a:rPr lang="ru-RU" sz="4000" kern="1200" dirty="0" err="1" smtClean="0"/>
            <a:t>відповідальність</a:t>
          </a:r>
          <a:endParaRPr lang="ru-RU" sz="4000" kern="1200" dirty="0"/>
        </a:p>
      </dsp:txBody>
      <dsp:txXfrm>
        <a:off x="1523763" y="0"/>
        <a:ext cx="5515334" cy="1159435"/>
      </dsp:txXfrm>
    </dsp:sp>
    <dsp:sp modelId="{2856B145-8A33-404C-9A88-C1A8F1B32D77}">
      <dsp:nvSpPr>
        <dsp:cNvPr id="0" name=""/>
        <dsp:cNvSpPr/>
      </dsp:nvSpPr>
      <dsp:spPr>
        <a:xfrm>
          <a:off x="115943" y="115943"/>
          <a:ext cx="1407819" cy="927548"/>
        </a:xfrm>
        <a:prstGeom prst="roundRect">
          <a:avLst>
            <a:gd name="adj" fmla="val 10000"/>
          </a:avLst>
        </a:prstGeom>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0DF61-F66A-4C62-944F-F8AFBCB0F21B}">
      <dsp:nvSpPr>
        <dsp:cNvPr id="0" name=""/>
        <dsp:cNvSpPr/>
      </dsp:nvSpPr>
      <dsp:spPr>
        <a:xfrm>
          <a:off x="0" y="0"/>
          <a:ext cx="7619999" cy="12366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uk-UA" sz="4000" kern="1200" dirty="0" smtClean="0"/>
            <a:t>дисципліновані </a:t>
          </a:r>
          <a:r>
            <a:rPr lang="ru-RU" sz="4000" kern="1200" dirty="0" err="1" smtClean="0"/>
            <a:t>поліцейські</a:t>
          </a:r>
          <a:endParaRPr lang="ru-RU" sz="4000" kern="1200" dirty="0"/>
        </a:p>
      </dsp:txBody>
      <dsp:txXfrm>
        <a:off x="1647669" y="0"/>
        <a:ext cx="5972329" cy="1236698"/>
      </dsp:txXfrm>
    </dsp:sp>
    <dsp:sp modelId="{2856B145-8A33-404C-9A88-C1A8F1B32D77}">
      <dsp:nvSpPr>
        <dsp:cNvPr id="0" name=""/>
        <dsp:cNvSpPr/>
      </dsp:nvSpPr>
      <dsp:spPr>
        <a:xfrm>
          <a:off x="123669" y="123669"/>
          <a:ext cx="1523999" cy="989358"/>
        </a:xfrm>
        <a:prstGeom prst="roundRect">
          <a:avLst>
            <a:gd name="adj" fmla="val 10000"/>
          </a:avLst>
        </a:prstGeom>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0DF61-F66A-4C62-944F-F8AFBCB0F21B}">
      <dsp:nvSpPr>
        <dsp:cNvPr id="0" name=""/>
        <dsp:cNvSpPr/>
      </dsp:nvSpPr>
      <dsp:spPr>
        <a:xfrm>
          <a:off x="0" y="0"/>
          <a:ext cx="6768004" cy="9635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US" sz="4400" kern="1200" dirty="0" smtClean="0"/>
            <a:t>sudden checks</a:t>
          </a:r>
          <a:endParaRPr lang="ru-RU" sz="4400" kern="1200" dirty="0"/>
        </a:p>
      </dsp:txBody>
      <dsp:txXfrm>
        <a:off x="1449953" y="0"/>
        <a:ext cx="5318050" cy="963523"/>
      </dsp:txXfrm>
    </dsp:sp>
    <dsp:sp modelId="{2856B145-8A33-404C-9A88-C1A8F1B32D77}">
      <dsp:nvSpPr>
        <dsp:cNvPr id="0" name=""/>
        <dsp:cNvSpPr/>
      </dsp:nvSpPr>
      <dsp:spPr>
        <a:xfrm>
          <a:off x="96352" y="96352"/>
          <a:ext cx="1353600" cy="770818"/>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0DF61-F66A-4C62-944F-F8AFBCB0F21B}">
      <dsp:nvSpPr>
        <dsp:cNvPr id="0" name=""/>
        <dsp:cNvSpPr/>
      </dsp:nvSpPr>
      <dsp:spPr>
        <a:xfrm>
          <a:off x="0" y="0"/>
          <a:ext cx="7672772" cy="7999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smtClean="0"/>
            <a:t>teaching</a:t>
          </a:r>
          <a:endParaRPr lang="ru-RU" sz="3700" kern="1200" dirty="0"/>
        </a:p>
      </dsp:txBody>
      <dsp:txXfrm>
        <a:off x="1614551" y="0"/>
        <a:ext cx="6058221" cy="799966"/>
      </dsp:txXfrm>
    </dsp:sp>
    <dsp:sp modelId="{2856B145-8A33-404C-9A88-C1A8F1B32D77}">
      <dsp:nvSpPr>
        <dsp:cNvPr id="0" name=""/>
        <dsp:cNvSpPr/>
      </dsp:nvSpPr>
      <dsp:spPr>
        <a:xfrm>
          <a:off x="270173" y="0"/>
          <a:ext cx="1154199" cy="799966"/>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0DF61-F66A-4C62-944F-F8AFBCB0F21B}">
      <dsp:nvSpPr>
        <dsp:cNvPr id="0" name=""/>
        <dsp:cNvSpPr/>
      </dsp:nvSpPr>
      <dsp:spPr>
        <a:xfrm>
          <a:off x="0" y="0"/>
          <a:ext cx="7619999" cy="12379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dirty="0" smtClean="0"/>
            <a:t>disciplined police officers</a:t>
          </a:r>
          <a:endParaRPr lang="ru-RU" sz="4300" kern="1200" dirty="0"/>
        </a:p>
      </dsp:txBody>
      <dsp:txXfrm>
        <a:off x="1647790" y="0"/>
        <a:ext cx="5972208" cy="1237907"/>
      </dsp:txXfrm>
    </dsp:sp>
    <dsp:sp modelId="{2856B145-8A33-404C-9A88-C1A8F1B32D77}">
      <dsp:nvSpPr>
        <dsp:cNvPr id="0" name=""/>
        <dsp:cNvSpPr/>
      </dsp:nvSpPr>
      <dsp:spPr>
        <a:xfrm>
          <a:off x="254199" y="78344"/>
          <a:ext cx="998128" cy="1028215"/>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0DF61-F66A-4C62-944F-F8AFBCB0F21B}">
      <dsp:nvSpPr>
        <dsp:cNvPr id="0" name=""/>
        <dsp:cNvSpPr/>
      </dsp:nvSpPr>
      <dsp:spPr>
        <a:xfrm>
          <a:off x="0" y="0"/>
          <a:ext cx="7039098" cy="1160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l" defTabSz="2355850">
            <a:lnSpc>
              <a:spcPct val="90000"/>
            </a:lnSpc>
            <a:spcBef>
              <a:spcPct val="0"/>
            </a:spcBef>
            <a:spcAft>
              <a:spcPct val="35000"/>
            </a:spcAft>
          </a:pPr>
          <a:r>
            <a:rPr lang="en-US" sz="5300" kern="1200" dirty="0" smtClean="0"/>
            <a:t>liability</a:t>
          </a:r>
          <a:endParaRPr lang="ru-RU" sz="5300" kern="1200" dirty="0"/>
        </a:p>
      </dsp:txBody>
      <dsp:txXfrm>
        <a:off x="1523876" y="0"/>
        <a:ext cx="5515221" cy="1160569"/>
      </dsp:txXfrm>
    </dsp:sp>
    <dsp:sp modelId="{2856B145-8A33-404C-9A88-C1A8F1B32D77}">
      <dsp:nvSpPr>
        <dsp:cNvPr id="0" name=""/>
        <dsp:cNvSpPr/>
      </dsp:nvSpPr>
      <dsp:spPr>
        <a:xfrm>
          <a:off x="116056" y="116056"/>
          <a:ext cx="1407819" cy="928455"/>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0DF61-F66A-4C62-944F-F8AFBCB0F21B}">
      <dsp:nvSpPr>
        <dsp:cNvPr id="0" name=""/>
        <dsp:cNvSpPr/>
      </dsp:nvSpPr>
      <dsp:spPr>
        <a:xfrm>
          <a:off x="0" y="0"/>
          <a:ext cx="8717281" cy="14832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solidFill>
                <a:schemeClr val="bg1"/>
              </a:solidFill>
              <a:latin typeface="Times New Roman" panose="02020603050405020304" pitchFamily="18" charset="0"/>
              <a:ea typeface="Times New Roman" panose="02020603050405020304" pitchFamily="18" charset="0"/>
            </a:rPr>
            <a:t>-- </a:t>
          </a:r>
          <a:r>
            <a:rPr lang="ru-RU" sz="2400" kern="1200" dirty="0" err="1" smtClean="0">
              <a:solidFill>
                <a:schemeClr val="bg1"/>
              </a:solidFill>
              <a:latin typeface="Times New Roman" panose="02020603050405020304" pitchFamily="18" charset="0"/>
              <a:ea typeface="Times New Roman" panose="02020603050405020304" pitchFamily="18" charset="0"/>
            </a:rPr>
            <a:t>підсистема</a:t>
          </a:r>
          <a:r>
            <a:rPr lang="ru-RU" sz="2400" kern="1200" dirty="0" smtClean="0">
              <a:solidFill>
                <a:schemeClr val="bg1"/>
              </a:solidFill>
              <a:latin typeface="Times New Roman" panose="02020603050405020304" pitchFamily="18" charset="0"/>
              <a:ea typeface="Times New Roman" panose="02020603050405020304" pitchFamily="18" charset="0"/>
            </a:rPr>
            <a:t> </a:t>
          </a:r>
          <a:r>
            <a:rPr lang="ru-RU" sz="2400" kern="1200" dirty="0" err="1" smtClean="0">
              <a:solidFill>
                <a:schemeClr val="bg1"/>
              </a:solidFill>
              <a:latin typeface="Times New Roman" panose="02020603050405020304" pitchFamily="18" charset="0"/>
              <a:ea typeface="Times New Roman" panose="02020603050405020304" pitchFamily="18" charset="0"/>
            </a:rPr>
            <a:t>обліку</a:t>
          </a:r>
          <a:r>
            <a:rPr lang="ru-RU" sz="2400" kern="1200" dirty="0" smtClean="0">
              <a:solidFill>
                <a:schemeClr val="bg1"/>
              </a:solidFill>
              <a:latin typeface="Times New Roman" panose="02020603050405020304" pitchFamily="18" charset="0"/>
              <a:ea typeface="Times New Roman" panose="02020603050405020304" pitchFamily="18" charset="0"/>
            </a:rPr>
            <a:t> </a:t>
          </a:r>
          <a:r>
            <a:rPr lang="ru-RU" sz="2400" kern="1200" dirty="0" err="1" smtClean="0">
              <a:solidFill>
                <a:schemeClr val="bg1"/>
              </a:solidFill>
              <a:latin typeface="Times New Roman" panose="02020603050405020304" pitchFamily="18" charset="0"/>
              <a:ea typeface="Times New Roman" panose="02020603050405020304" pitchFamily="18" charset="0"/>
            </a:rPr>
            <a:t>затриманих</a:t>
          </a:r>
          <a:r>
            <a:rPr lang="ru-RU" sz="2400" kern="1200" dirty="0" smtClean="0">
              <a:solidFill>
                <a:schemeClr val="bg1"/>
              </a:solidFill>
              <a:latin typeface="Times New Roman" panose="02020603050405020304" pitchFamily="18" charset="0"/>
              <a:ea typeface="Times New Roman" panose="02020603050405020304" pitchFamily="18" charset="0"/>
            </a:rPr>
            <a:t> </a:t>
          </a:r>
          <a:r>
            <a:rPr lang="ru-RU" sz="2400" kern="1200" dirty="0" err="1" smtClean="0">
              <a:solidFill>
                <a:schemeClr val="bg1"/>
              </a:solidFill>
              <a:latin typeface="Times New Roman" panose="02020603050405020304" pitchFamily="18" charset="0"/>
              <a:ea typeface="Times New Roman" panose="02020603050405020304" pitchFamily="18" charset="0"/>
            </a:rPr>
            <a:t>осіб</a:t>
          </a:r>
          <a:r>
            <a:rPr lang="ru-RU" sz="2400" kern="1200" dirty="0" smtClean="0">
              <a:solidFill>
                <a:schemeClr val="bg1"/>
              </a:solidFill>
              <a:latin typeface="Times New Roman" panose="02020603050405020304" pitchFamily="18" charset="0"/>
              <a:ea typeface="Times New Roman" panose="02020603050405020304" pitchFamily="18" charset="0"/>
            </a:rPr>
            <a:t> </a:t>
          </a:r>
          <a:r>
            <a:rPr lang="ru-RU" sz="2400" kern="1200" dirty="0" err="1" smtClean="0">
              <a:solidFill>
                <a:schemeClr val="bg1"/>
              </a:solidFill>
              <a:latin typeface="Times New Roman" panose="02020603050405020304" pitchFamily="18" charset="0"/>
              <a:ea typeface="Times New Roman" panose="02020603050405020304" pitchFamily="18" charset="0"/>
            </a:rPr>
            <a:t>інтегрована</a:t>
          </a:r>
          <a:r>
            <a:rPr lang="ru-RU" sz="2400" kern="1200" dirty="0" smtClean="0">
              <a:solidFill>
                <a:schemeClr val="bg1"/>
              </a:solidFill>
              <a:latin typeface="Times New Roman" panose="02020603050405020304" pitchFamily="18" charset="0"/>
              <a:ea typeface="Times New Roman" panose="02020603050405020304" pitchFamily="18" charset="0"/>
            </a:rPr>
            <a:t> в </a:t>
          </a:r>
          <a:r>
            <a:rPr lang="ru-RU" sz="2400" kern="1200" dirty="0" err="1" smtClean="0">
              <a:solidFill>
                <a:schemeClr val="bg1"/>
              </a:solidFill>
              <a:latin typeface="Times New Roman" panose="02020603050405020304" pitchFamily="18" charset="0"/>
              <a:ea typeface="Times New Roman" panose="02020603050405020304" pitchFamily="18" charset="0"/>
            </a:rPr>
            <a:t>єдиний</a:t>
          </a:r>
          <a:r>
            <a:rPr lang="ru-RU" sz="2400" kern="1200" dirty="0" smtClean="0">
              <a:solidFill>
                <a:schemeClr val="bg1"/>
              </a:solidFill>
              <a:latin typeface="Times New Roman" panose="02020603050405020304" pitchFamily="18" charset="0"/>
              <a:ea typeface="Times New Roman" panose="02020603050405020304" pitchFamily="18" charset="0"/>
            </a:rPr>
            <a:t> </a:t>
          </a:r>
          <a:r>
            <a:rPr lang="ru-RU" sz="2400" kern="1200" dirty="0" err="1" smtClean="0">
              <a:solidFill>
                <a:schemeClr val="bg1"/>
              </a:solidFill>
              <a:latin typeface="Times New Roman" panose="02020603050405020304" pitchFamily="18" charset="0"/>
              <a:ea typeface="Times New Roman" panose="02020603050405020304" pitchFamily="18" charset="0"/>
            </a:rPr>
            <a:t>інформаційний</a:t>
          </a:r>
          <a:r>
            <a:rPr lang="ru-RU" sz="2400" kern="1200" dirty="0" smtClean="0">
              <a:solidFill>
                <a:schemeClr val="bg1"/>
              </a:solidFill>
              <a:latin typeface="Times New Roman" panose="02020603050405020304" pitchFamily="18" charset="0"/>
              <a:ea typeface="Times New Roman" panose="02020603050405020304" pitchFamily="18" charset="0"/>
            </a:rPr>
            <a:t> портал </a:t>
          </a:r>
          <a:r>
            <a:rPr lang="ru-RU" sz="2400" kern="1200" dirty="0" err="1" smtClean="0">
              <a:solidFill>
                <a:schemeClr val="bg1"/>
              </a:solidFill>
              <a:latin typeface="Times New Roman" panose="02020603050405020304" pitchFamily="18" charset="0"/>
              <a:ea typeface="Times New Roman" panose="02020603050405020304" pitchFamily="18" charset="0"/>
            </a:rPr>
            <a:t>Національної</a:t>
          </a:r>
          <a:r>
            <a:rPr lang="ru-RU" sz="2400" kern="1200" dirty="0" smtClean="0">
              <a:solidFill>
                <a:schemeClr val="bg1"/>
              </a:solidFill>
              <a:latin typeface="Times New Roman" panose="02020603050405020304" pitchFamily="18" charset="0"/>
              <a:ea typeface="Times New Roman" panose="02020603050405020304" pitchFamily="18" charset="0"/>
            </a:rPr>
            <a:t> </a:t>
          </a:r>
          <a:r>
            <a:rPr lang="ru-RU" sz="2400" kern="1200" dirty="0" err="1" smtClean="0">
              <a:solidFill>
                <a:schemeClr val="bg1"/>
              </a:solidFill>
              <a:latin typeface="Times New Roman" panose="02020603050405020304" pitchFamily="18" charset="0"/>
              <a:ea typeface="Times New Roman" panose="02020603050405020304" pitchFamily="18" charset="0"/>
            </a:rPr>
            <a:t>поліції</a:t>
          </a:r>
          <a:endParaRPr lang="ru-RU" sz="2400" kern="1200" dirty="0"/>
        </a:p>
      </dsp:txBody>
      <dsp:txXfrm>
        <a:off x="1891782" y="0"/>
        <a:ext cx="6825498" cy="1483264"/>
      </dsp:txXfrm>
    </dsp:sp>
    <dsp:sp modelId="{2856B145-8A33-404C-9A88-C1A8F1B32D77}">
      <dsp:nvSpPr>
        <dsp:cNvPr id="0" name=""/>
        <dsp:cNvSpPr/>
      </dsp:nvSpPr>
      <dsp:spPr>
        <a:xfrm>
          <a:off x="148326" y="148326"/>
          <a:ext cx="1743456" cy="1186611"/>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0DF61-F66A-4C62-944F-F8AFBCB0F21B}">
      <dsp:nvSpPr>
        <dsp:cNvPr id="0" name=""/>
        <dsp:cNvSpPr/>
      </dsp:nvSpPr>
      <dsp:spPr>
        <a:xfrm>
          <a:off x="0" y="0"/>
          <a:ext cx="8717281" cy="14832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err="1" smtClean="0">
              <a:solidFill>
                <a:schemeClr val="bg1"/>
              </a:solidFill>
              <a:latin typeface="Times New Roman" panose="02020603050405020304" pitchFamily="18" charset="0"/>
              <a:ea typeface="Times New Roman" panose="02020603050405020304" pitchFamily="18" charset="0"/>
            </a:rPr>
            <a:t>використовується</a:t>
          </a:r>
          <a:r>
            <a:rPr lang="ru-RU" sz="2400" kern="1200" dirty="0" smtClean="0">
              <a:solidFill>
                <a:schemeClr val="bg1"/>
              </a:solidFill>
              <a:latin typeface="Times New Roman" panose="02020603050405020304" pitchFamily="18" charset="0"/>
              <a:ea typeface="Times New Roman" panose="02020603050405020304" pitchFamily="18" charset="0"/>
            </a:rPr>
            <a:t> в 133 </a:t>
          </a:r>
          <a:r>
            <a:rPr lang="ru-RU" sz="2400" kern="1200" dirty="0" err="1" smtClean="0">
              <a:solidFill>
                <a:schemeClr val="bg1"/>
              </a:solidFill>
              <a:latin typeface="Times New Roman" panose="02020603050405020304" pitchFamily="18" charset="0"/>
              <a:ea typeface="Times New Roman" panose="02020603050405020304" pitchFamily="18" charset="0"/>
            </a:rPr>
            <a:t>ізоляторах</a:t>
          </a:r>
          <a:r>
            <a:rPr lang="ru-RU" sz="2400" kern="1200" dirty="0" smtClean="0">
              <a:solidFill>
                <a:schemeClr val="bg1"/>
              </a:solidFill>
              <a:latin typeface="Times New Roman" panose="02020603050405020304" pitchFamily="18" charset="0"/>
              <a:ea typeface="Times New Roman" panose="02020603050405020304" pitchFamily="18" charset="0"/>
            </a:rPr>
            <a:t> </a:t>
          </a:r>
          <a:r>
            <a:rPr lang="ru-RU" sz="2400" kern="1200" dirty="0" err="1" smtClean="0">
              <a:solidFill>
                <a:schemeClr val="bg1"/>
              </a:solidFill>
              <a:latin typeface="Times New Roman" panose="02020603050405020304" pitchFamily="18" charset="0"/>
              <a:ea typeface="Times New Roman" panose="02020603050405020304" pitchFamily="18" charset="0"/>
            </a:rPr>
            <a:t>тимчасового</a:t>
          </a:r>
          <a:r>
            <a:rPr lang="ru-RU" sz="2400" kern="1200" dirty="0" smtClean="0">
              <a:solidFill>
                <a:schemeClr val="bg1"/>
              </a:solidFill>
              <a:latin typeface="Times New Roman" panose="02020603050405020304" pitchFamily="18" charset="0"/>
              <a:ea typeface="Times New Roman" panose="02020603050405020304" pitchFamily="18" charset="0"/>
            </a:rPr>
            <a:t> </a:t>
          </a:r>
          <a:r>
            <a:rPr lang="ru-RU" sz="2400" kern="1200" dirty="0" err="1" smtClean="0">
              <a:solidFill>
                <a:schemeClr val="bg1"/>
              </a:solidFill>
              <a:latin typeface="Times New Roman" panose="02020603050405020304" pitchFamily="18" charset="0"/>
              <a:ea typeface="Times New Roman" panose="02020603050405020304" pitchFamily="18" charset="0"/>
            </a:rPr>
            <a:t>тримання</a:t>
          </a:r>
          <a:r>
            <a:rPr lang="ru-RU" sz="2400" kern="1200" dirty="0" smtClean="0">
              <a:solidFill>
                <a:schemeClr val="bg1"/>
              </a:solidFill>
              <a:latin typeface="Times New Roman" panose="02020603050405020304" pitchFamily="18" charset="0"/>
              <a:ea typeface="Times New Roman" panose="02020603050405020304" pitchFamily="18" charset="0"/>
            </a:rPr>
            <a:t> </a:t>
          </a:r>
          <a:endParaRPr lang="ru-RU" sz="2400" kern="1200" dirty="0"/>
        </a:p>
      </dsp:txBody>
      <dsp:txXfrm>
        <a:off x="1891782" y="0"/>
        <a:ext cx="6825498" cy="1483264"/>
      </dsp:txXfrm>
    </dsp:sp>
    <dsp:sp modelId="{2856B145-8A33-404C-9A88-C1A8F1B32D77}">
      <dsp:nvSpPr>
        <dsp:cNvPr id="0" name=""/>
        <dsp:cNvSpPr/>
      </dsp:nvSpPr>
      <dsp:spPr>
        <a:xfrm>
          <a:off x="148326" y="148326"/>
          <a:ext cx="1743456" cy="1186611"/>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0DF61-F66A-4C62-944F-F8AFBCB0F21B}">
      <dsp:nvSpPr>
        <dsp:cNvPr id="0" name=""/>
        <dsp:cNvSpPr/>
      </dsp:nvSpPr>
      <dsp:spPr>
        <a:xfrm>
          <a:off x="0" y="2445"/>
          <a:ext cx="8717281" cy="2502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kern="1200" dirty="0" smtClean="0">
              <a:solidFill>
                <a:schemeClr val="bg1"/>
              </a:solidFill>
              <a:latin typeface="Times New Roman" panose="02020603050405020304" pitchFamily="18" charset="0"/>
              <a:ea typeface="Calibri" panose="020F0502020204030204" pitchFamily="34" charset="0"/>
            </a:rPr>
            <a:t>впроваджена Управлінням забезпечення прав людини Національної поліції України на виконання Плану заходів з реалізації Національної стратегії у сфері прав людини на період до 2020 року та з урахуванням міжнародного досвіду поліцейської діяльності у сфері дотримання прав і свобод людини під час перебування в місцях несвободи </a:t>
          </a:r>
          <a:endParaRPr lang="ru-RU" sz="2400" kern="1200" dirty="0"/>
        </a:p>
      </dsp:txBody>
      <dsp:txXfrm>
        <a:off x="1993677" y="2445"/>
        <a:ext cx="6723603" cy="2502215"/>
      </dsp:txXfrm>
    </dsp:sp>
    <dsp:sp modelId="{2856B145-8A33-404C-9A88-C1A8F1B32D77}">
      <dsp:nvSpPr>
        <dsp:cNvPr id="0" name=""/>
        <dsp:cNvSpPr/>
      </dsp:nvSpPr>
      <dsp:spPr>
        <a:xfrm>
          <a:off x="250221" y="250221"/>
          <a:ext cx="1743456" cy="2001772"/>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0DF61-F66A-4C62-944F-F8AFBCB0F21B}">
      <dsp:nvSpPr>
        <dsp:cNvPr id="0" name=""/>
        <dsp:cNvSpPr/>
      </dsp:nvSpPr>
      <dsp:spPr>
        <a:xfrm>
          <a:off x="0" y="0"/>
          <a:ext cx="8717281" cy="14832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it is a subsystem of registration of detainees integrated into a single information portal of the National Police</a:t>
          </a:r>
          <a:endParaRPr lang="ru-RU" sz="2400" kern="1200" dirty="0"/>
        </a:p>
      </dsp:txBody>
      <dsp:txXfrm>
        <a:off x="1891782" y="0"/>
        <a:ext cx="6825498" cy="1483264"/>
      </dsp:txXfrm>
    </dsp:sp>
    <dsp:sp modelId="{2856B145-8A33-404C-9A88-C1A8F1B32D77}">
      <dsp:nvSpPr>
        <dsp:cNvPr id="0" name=""/>
        <dsp:cNvSpPr/>
      </dsp:nvSpPr>
      <dsp:spPr>
        <a:xfrm>
          <a:off x="148326" y="148326"/>
          <a:ext cx="1743456" cy="1186611"/>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5886CD-3A4A-4417-B198-55BA547DAA6D}">
      <dsp:nvSpPr>
        <dsp:cNvPr id="0" name=""/>
        <dsp:cNvSpPr/>
      </dsp:nvSpPr>
      <dsp:spPr>
        <a:xfrm>
          <a:off x="948266" y="0"/>
          <a:ext cx="5418667" cy="5418667"/>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8B528F1-952B-4BEC-99FD-B1D888F41B8E}">
      <dsp:nvSpPr>
        <dsp:cNvPr id="0" name=""/>
        <dsp:cNvSpPr/>
      </dsp:nvSpPr>
      <dsp:spPr>
        <a:xfrm>
          <a:off x="3657599" y="544777"/>
          <a:ext cx="3522133" cy="1282700"/>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uk-UA" sz="5300" kern="1200" dirty="0" smtClean="0"/>
            <a:t>завдання</a:t>
          </a:r>
          <a:endParaRPr lang="ru-RU" sz="5300" kern="1200" dirty="0"/>
        </a:p>
      </dsp:txBody>
      <dsp:txXfrm>
        <a:off x="3657599" y="544777"/>
        <a:ext cx="3522133" cy="1282700"/>
      </dsp:txXfrm>
    </dsp:sp>
    <dsp:sp modelId="{5DFD6C1C-2BDC-467D-AA99-795126F001AC}">
      <dsp:nvSpPr>
        <dsp:cNvPr id="0" name=""/>
        <dsp:cNvSpPr/>
      </dsp:nvSpPr>
      <dsp:spPr>
        <a:xfrm>
          <a:off x="3657599" y="1987814"/>
          <a:ext cx="3522133" cy="1282700"/>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uk-UA" sz="5300" kern="1200" dirty="0" smtClean="0"/>
            <a:t>тактика</a:t>
          </a:r>
          <a:endParaRPr lang="ru-RU" sz="5300" kern="1200" dirty="0"/>
        </a:p>
      </dsp:txBody>
      <dsp:txXfrm>
        <a:off x="3657599" y="1987814"/>
        <a:ext cx="3522133" cy="1282700"/>
      </dsp:txXfrm>
    </dsp:sp>
    <dsp:sp modelId="{B7F10A8B-3E0F-47C2-A674-406501ABB674}">
      <dsp:nvSpPr>
        <dsp:cNvPr id="0" name=""/>
        <dsp:cNvSpPr/>
      </dsp:nvSpPr>
      <dsp:spPr>
        <a:xfrm>
          <a:off x="3657599" y="3430852"/>
          <a:ext cx="3522133" cy="1282700"/>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uk-UA" sz="5300" kern="1200" dirty="0" smtClean="0"/>
            <a:t>стратегія</a:t>
          </a:r>
          <a:endParaRPr lang="ru-RU" sz="5300" kern="1200" dirty="0"/>
        </a:p>
      </dsp:txBody>
      <dsp:txXfrm>
        <a:off x="3657599" y="3430852"/>
        <a:ext cx="3522133" cy="1282700"/>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0DF61-F66A-4C62-944F-F8AFBCB0F21B}">
      <dsp:nvSpPr>
        <dsp:cNvPr id="0" name=""/>
        <dsp:cNvSpPr/>
      </dsp:nvSpPr>
      <dsp:spPr>
        <a:xfrm>
          <a:off x="0" y="0"/>
          <a:ext cx="8717281" cy="14832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used in 133 temporary detention facilities</a:t>
          </a:r>
          <a:endParaRPr lang="ru-RU" sz="2400" kern="1200" dirty="0"/>
        </a:p>
      </dsp:txBody>
      <dsp:txXfrm>
        <a:off x="1891782" y="0"/>
        <a:ext cx="6825498" cy="1483264"/>
      </dsp:txXfrm>
    </dsp:sp>
    <dsp:sp modelId="{2856B145-8A33-404C-9A88-C1A8F1B32D77}">
      <dsp:nvSpPr>
        <dsp:cNvPr id="0" name=""/>
        <dsp:cNvSpPr/>
      </dsp:nvSpPr>
      <dsp:spPr>
        <a:xfrm>
          <a:off x="148326" y="148326"/>
          <a:ext cx="1743456" cy="1186611"/>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0DF61-F66A-4C62-944F-F8AFBCB0F21B}">
      <dsp:nvSpPr>
        <dsp:cNvPr id="0" name=""/>
        <dsp:cNvSpPr/>
      </dsp:nvSpPr>
      <dsp:spPr>
        <a:xfrm>
          <a:off x="0" y="2445"/>
          <a:ext cx="8717281" cy="2502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was implemented by the Office for Human Rights of the National Police of Ukraine to implement the Action Plan for the implementation of the National Strategy in the field of human rights until 2020 and taking into account the international experience of policing in the field of human rights and freedoms during detention</a:t>
          </a:r>
          <a:endParaRPr lang="ru-RU" sz="2400" kern="1200" dirty="0"/>
        </a:p>
      </dsp:txBody>
      <dsp:txXfrm>
        <a:off x="1993677" y="2445"/>
        <a:ext cx="6723603" cy="2502215"/>
      </dsp:txXfrm>
    </dsp:sp>
    <dsp:sp modelId="{2856B145-8A33-404C-9A88-C1A8F1B32D77}">
      <dsp:nvSpPr>
        <dsp:cNvPr id="0" name=""/>
        <dsp:cNvSpPr/>
      </dsp:nvSpPr>
      <dsp:spPr>
        <a:xfrm>
          <a:off x="250221" y="250221"/>
          <a:ext cx="1743456" cy="2001772"/>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3A4D19-80E6-4DB0-B64F-89B16E1EC6C1}">
      <dsp:nvSpPr>
        <dsp:cNvPr id="0" name=""/>
        <dsp:cNvSpPr/>
      </dsp:nvSpPr>
      <dsp:spPr>
        <a:xfrm>
          <a:off x="0" y="204106"/>
          <a:ext cx="6673088" cy="1312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uk-UA" sz="3300" kern="1200" dirty="0" smtClean="0"/>
            <a:t>удосконалення антикорупційного законодавства</a:t>
          </a:r>
          <a:endParaRPr lang="ru-RU" sz="3300" kern="1200" dirty="0"/>
        </a:p>
      </dsp:txBody>
      <dsp:txXfrm>
        <a:off x="0" y="204106"/>
        <a:ext cx="6673088" cy="1312740"/>
      </dsp:txXfrm>
    </dsp:sp>
    <dsp:sp modelId="{556B0B53-E5E9-4228-9258-C1DA3FF9D957}">
      <dsp:nvSpPr>
        <dsp:cNvPr id="0" name=""/>
        <dsp:cNvSpPr/>
      </dsp:nvSpPr>
      <dsp:spPr>
        <a:xfrm>
          <a:off x="0" y="1516846"/>
          <a:ext cx="6673088"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871" tIns="41910" rIns="234696" bIns="41910" numCol="1" spcCol="1270" anchor="t" anchorCtr="0">
          <a:noAutofit/>
        </a:bodyPr>
        <a:lstStyle/>
        <a:p>
          <a:pPr marL="228600" lvl="1" indent="-228600" algn="l" defTabSz="1155700">
            <a:lnSpc>
              <a:spcPct val="90000"/>
            </a:lnSpc>
            <a:spcBef>
              <a:spcPct val="0"/>
            </a:spcBef>
            <a:spcAft>
              <a:spcPct val="20000"/>
            </a:spcAft>
            <a:buChar char="••"/>
          </a:pPr>
          <a:endParaRPr lang="ru-RU" sz="2600" kern="1200" dirty="0"/>
        </a:p>
      </dsp:txBody>
      <dsp:txXfrm>
        <a:off x="0" y="1516846"/>
        <a:ext cx="6673088" cy="546480"/>
      </dsp:txXfrm>
    </dsp:sp>
    <dsp:sp modelId="{35B079B5-4788-495F-97DA-F34E5A05BED6}">
      <dsp:nvSpPr>
        <dsp:cNvPr id="0" name=""/>
        <dsp:cNvSpPr/>
      </dsp:nvSpPr>
      <dsp:spPr>
        <a:xfrm>
          <a:off x="0" y="2063326"/>
          <a:ext cx="6673088" cy="1312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uk-UA" sz="3300" kern="1200" dirty="0" smtClean="0"/>
            <a:t>вироблення суспільно негативного ставлення до корупції</a:t>
          </a:r>
          <a:endParaRPr lang="ru-RU" sz="3300" kern="1200" dirty="0"/>
        </a:p>
      </dsp:txBody>
      <dsp:txXfrm>
        <a:off x="0" y="2063326"/>
        <a:ext cx="6673088" cy="1312740"/>
      </dsp:txXfrm>
    </dsp:sp>
    <dsp:sp modelId="{44BE8058-66D6-441D-845B-5D8461FFAF8F}">
      <dsp:nvSpPr>
        <dsp:cNvPr id="0" name=""/>
        <dsp:cNvSpPr/>
      </dsp:nvSpPr>
      <dsp:spPr>
        <a:xfrm>
          <a:off x="0" y="3376066"/>
          <a:ext cx="6673088"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871" tIns="41910" rIns="234696" bIns="41910" numCol="1" spcCol="1270" anchor="t" anchorCtr="0">
          <a:noAutofit/>
        </a:bodyPr>
        <a:lstStyle/>
        <a:p>
          <a:pPr marL="228600" lvl="1" indent="-228600" algn="l" defTabSz="1155700">
            <a:lnSpc>
              <a:spcPct val="90000"/>
            </a:lnSpc>
            <a:spcBef>
              <a:spcPct val="0"/>
            </a:spcBef>
            <a:spcAft>
              <a:spcPct val="20000"/>
            </a:spcAft>
            <a:buChar char="••"/>
          </a:pPr>
          <a:endParaRPr lang="ru-RU" sz="2600" kern="1200"/>
        </a:p>
      </dsp:txBody>
      <dsp:txXfrm>
        <a:off x="0" y="3376066"/>
        <a:ext cx="6673088" cy="54648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5886CD-3A4A-4417-B198-55BA547DAA6D}">
      <dsp:nvSpPr>
        <dsp:cNvPr id="0" name=""/>
        <dsp:cNvSpPr/>
      </dsp:nvSpPr>
      <dsp:spPr>
        <a:xfrm>
          <a:off x="948266" y="0"/>
          <a:ext cx="5418667" cy="5418667"/>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8B528F1-952B-4BEC-99FD-B1D888F41B8E}">
      <dsp:nvSpPr>
        <dsp:cNvPr id="0" name=""/>
        <dsp:cNvSpPr/>
      </dsp:nvSpPr>
      <dsp:spPr>
        <a:xfrm>
          <a:off x="3657599" y="544777"/>
          <a:ext cx="3522133" cy="1282700"/>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300" kern="1200" dirty="0" smtClean="0"/>
            <a:t>task</a:t>
          </a:r>
          <a:endParaRPr lang="ru-RU" sz="5300" kern="1200" dirty="0"/>
        </a:p>
      </dsp:txBody>
      <dsp:txXfrm>
        <a:off x="3657599" y="544777"/>
        <a:ext cx="3522133" cy="1282700"/>
      </dsp:txXfrm>
    </dsp:sp>
    <dsp:sp modelId="{5DFD6C1C-2BDC-467D-AA99-795126F001AC}">
      <dsp:nvSpPr>
        <dsp:cNvPr id="0" name=""/>
        <dsp:cNvSpPr/>
      </dsp:nvSpPr>
      <dsp:spPr>
        <a:xfrm>
          <a:off x="3657599" y="1987814"/>
          <a:ext cx="3522133" cy="1282700"/>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300" kern="1200" dirty="0" smtClean="0"/>
            <a:t>tactics</a:t>
          </a:r>
          <a:endParaRPr lang="ru-RU" sz="5300" kern="1200" dirty="0"/>
        </a:p>
      </dsp:txBody>
      <dsp:txXfrm>
        <a:off x="3657599" y="1987814"/>
        <a:ext cx="3522133" cy="1282700"/>
      </dsp:txXfrm>
    </dsp:sp>
    <dsp:sp modelId="{B7F10A8B-3E0F-47C2-A674-406501ABB674}">
      <dsp:nvSpPr>
        <dsp:cNvPr id="0" name=""/>
        <dsp:cNvSpPr/>
      </dsp:nvSpPr>
      <dsp:spPr>
        <a:xfrm>
          <a:off x="3657599" y="3430852"/>
          <a:ext cx="3522133" cy="1282700"/>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300" b="0" i="0" kern="1200" dirty="0" smtClean="0"/>
            <a:t>strategy</a:t>
          </a:r>
          <a:endParaRPr lang="ru-RU" sz="5300" kern="1200" dirty="0"/>
        </a:p>
      </dsp:txBody>
      <dsp:txXfrm>
        <a:off x="3657599" y="3430852"/>
        <a:ext cx="3522133" cy="12827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3A4D19-80E6-4DB0-B64F-89B16E1EC6C1}">
      <dsp:nvSpPr>
        <dsp:cNvPr id="0" name=""/>
        <dsp:cNvSpPr/>
      </dsp:nvSpPr>
      <dsp:spPr>
        <a:xfrm>
          <a:off x="0" y="193581"/>
          <a:ext cx="6673088" cy="1432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improvement of anti-corruption legislation</a:t>
          </a:r>
          <a:endParaRPr lang="ru-RU" sz="3600" kern="1200" dirty="0"/>
        </a:p>
      </dsp:txBody>
      <dsp:txXfrm>
        <a:off x="0" y="193581"/>
        <a:ext cx="6673088" cy="1432080"/>
      </dsp:txXfrm>
    </dsp:sp>
    <dsp:sp modelId="{556B0B53-E5E9-4228-9258-C1DA3FF9D957}">
      <dsp:nvSpPr>
        <dsp:cNvPr id="0" name=""/>
        <dsp:cNvSpPr/>
      </dsp:nvSpPr>
      <dsp:spPr>
        <a:xfrm>
          <a:off x="0" y="1467166"/>
          <a:ext cx="6673088"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871" tIns="45720" rIns="256032" bIns="45720" numCol="1" spcCol="1270" anchor="t" anchorCtr="0">
          <a:noAutofit/>
        </a:bodyPr>
        <a:lstStyle/>
        <a:p>
          <a:pPr marL="285750" lvl="1" indent="-285750" algn="l" defTabSz="1244600">
            <a:lnSpc>
              <a:spcPct val="90000"/>
            </a:lnSpc>
            <a:spcBef>
              <a:spcPct val="0"/>
            </a:spcBef>
            <a:spcAft>
              <a:spcPct val="20000"/>
            </a:spcAft>
            <a:buChar char="••"/>
          </a:pPr>
          <a:endParaRPr lang="ru-RU" sz="2800" kern="1200" dirty="0"/>
        </a:p>
      </dsp:txBody>
      <dsp:txXfrm>
        <a:off x="0" y="1467166"/>
        <a:ext cx="6673088" cy="596160"/>
      </dsp:txXfrm>
    </dsp:sp>
    <dsp:sp modelId="{35B079B5-4788-495F-97DA-F34E5A05BED6}">
      <dsp:nvSpPr>
        <dsp:cNvPr id="0" name=""/>
        <dsp:cNvSpPr/>
      </dsp:nvSpPr>
      <dsp:spPr>
        <a:xfrm>
          <a:off x="0" y="2063326"/>
          <a:ext cx="6673088" cy="1432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developing a socially negative attitude towards corruption</a:t>
          </a:r>
          <a:endParaRPr lang="ru-RU" sz="3600" kern="1200" dirty="0"/>
        </a:p>
      </dsp:txBody>
      <dsp:txXfrm>
        <a:off x="0" y="2063326"/>
        <a:ext cx="6673088" cy="1432080"/>
      </dsp:txXfrm>
    </dsp:sp>
    <dsp:sp modelId="{44BE8058-66D6-441D-845B-5D8461FFAF8F}">
      <dsp:nvSpPr>
        <dsp:cNvPr id="0" name=""/>
        <dsp:cNvSpPr/>
      </dsp:nvSpPr>
      <dsp:spPr>
        <a:xfrm>
          <a:off x="0" y="3495406"/>
          <a:ext cx="6673088"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871" tIns="45720" rIns="256032" bIns="45720" numCol="1" spcCol="1270" anchor="t" anchorCtr="0">
          <a:noAutofit/>
        </a:bodyPr>
        <a:lstStyle/>
        <a:p>
          <a:pPr marL="285750" lvl="1" indent="-285750" algn="l" defTabSz="1244600">
            <a:lnSpc>
              <a:spcPct val="90000"/>
            </a:lnSpc>
            <a:spcBef>
              <a:spcPct val="0"/>
            </a:spcBef>
            <a:spcAft>
              <a:spcPct val="20000"/>
            </a:spcAft>
            <a:buChar char="••"/>
          </a:pPr>
          <a:endParaRPr lang="ru-RU" sz="2800" kern="1200" dirty="0"/>
        </a:p>
      </dsp:txBody>
      <dsp:txXfrm>
        <a:off x="0" y="3495406"/>
        <a:ext cx="6673088" cy="59616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AB486C-2179-47C9-B73A-4AB9077E84E1}">
      <dsp:nvSpPr>
        <dsp:cNvPr id="0" name=""/>
        <dsp:cNvSpPr/>
      </dsp:nvSpPr>
      <dsp:spPr>
        <a:xfrm>
          <a:off x="1020630" y="436758"/>
          <a:ext cx="4311605" cy="1347376"/>
        </a:xfrm>
        <a:prstGeom prst="rect">
          <a:avLst/>
        </a:prstGeom>
        <a:solidFill>
          <a:schemeClr val="bg1">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2623" tIns="140970" rIns="140970" bIns="140970" numCol="1" spcCol="1270" anchor="ctr" anchorCtr="0">
          <a:noAutofit/>
        </a:bodyPr>
        <a:lstStyle/>
        <a:p>
          <a:pPr lvl="0" algn="l" defTabSz="1644650">
            <a:lnSpc>
              <a:spcPct val="90000"/>
            </a:lnSpc>
            <a:spcBef>
              <a:spcPct val="0"/>
            </a:spcBef>
            <a:spcAft>
              <a:spcPct val="35000"/>
            </a:spcAft>
          </a:pPr>
          <a:r>
            <a:rPr lang="uk-UA" sz="3700" kern="1200" dirty="0" smtClean="0"/>
            <a:t>судова система</a:t>
          </a:r>
          <a:endParaRPr lang="ru-RU" sz="3700" kern="1200" dirty="0"/>
        </a:p>
      </dsp:txBody>
      <dsp:txXfrm>
        <a:off x="1020630" y="436758"/>
        <a:ext cx="4311605" cy="1347376"/>
      </dsp:txXfrm>
    </dsp:sp>
    <dsp:sp modelId="{56AB3372-F568-40A3-8CF0-23DD5D752188}">
      <dsp:nvSpPr>
        <dsp:cNvPr id="0" name=""/>
        <dsp:cNvSpPr/>
      </dsp:nvSpPr>
      <dsp:spPr>
        <a:xfrm>
          <a:off x="840980" y="242136"/>
          <a:ext cx="943163" cy="1414745"/>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8A74C2-342E-4DB7-BF69-C7B3633C51AF}">
      <dsp:nvSpPr>
        <dsp:cNvPr id="0" name=""/>
        <dsp:cNvSpPr/>
      </dsp:nvSpPr>
      <dsp:spPr>
        <a:xfrm>
          <a:off x="1020630" y="2132955"/>
          <a:ext cx="4311605" cy="13473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2623" tIns="140970" rIns="140970" bIns="140970" numCol="1" spcCol="1270" anchor="ctr" anchorCtr="0">
          <a:noAutofit/>
        </a:bodyPr>
        <a:lstStyle/>
        <a:p>
          <a:pPr lvl="0" algn="l" defTabSz="1644650">
            <a:lnSpc>
              <a:spcPct val="90000"/>
            </a:lnSpc>
            <a:spcBef>
              <a:spcPct val="0"/>
            </a:spcBef>
            <a:spcAft>
              <a:spcPct val="35000"/>
            </a:spcAft>
          </a:pPr>
          <a:r>
            <a:rPr lang="ru-RU" sz="3700" kern="1200" dirty="0" err="1" smtClean="0"/>
            <a:t>охорона</a:t>
          </a:r>
          <a:r>
            <a:rPr lang="ru-RU" sz="3700" kern="1200" dirty="0" smtClean="0"/>
            <a:t> </a:t>
          </a:r>
          <a:r>
            <a:rPr lang="ru-RU" sz="3700" kern="1200" dirty="0" err="1" smtClean="0"/>
            <a:t>здоров’я</a:t>
          </a:r>
          <a:endParaRPr lang="ru-RU" sz="3700" kern="1200" dirty="0"/>
        </a:p>
      </dsp:txBody>
      <dsp:txXfrm>
        <a:off x="1020630" y="2132955"/>
        <a:ext cx="4311605" cy="1347376"/>
      </dsp:txXfrm>
    </dsp:sp>
    <dsp:sp modelId="{2FBC9B2B-2C12-4FF4-8FA1-5585C948EAE5}">
      <dsp:nvSpPr>
        <dsp:cNvPr id="0" name=""/>
        <dsp:cNvSpPr/>
      </dsp:nvSpPr>
      <dsp:spPr>
        <a:xfrm>
          <a:off x="840980" y="1938334"/>
          <a:ext cx="943163" cy="1414745"/>
        </a:xfrm>
        <a:prstGeom prst="rect">
          <a:avLst/>
        </a:prstGeom>
        <a:blipFill>
          <a:blip xmlns:r="http://schemas.openxmlformats.org/officeDocument/2006/relationships" r:embed="rId2" cstate="hqprint">
            <a:extLst>
              <a:ext uri="{28A0092B-C50C-407E-A947-70E740481C1C}">
                <a14:useLocalDpi xmlns:a14="http://schemas.microsoft.com/office/drawing/2010/main" xmlns=""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0D515A-4004-4558-AA52-99354CB4CDF3}">
      <dsp:nvSpPr>
        <dsp:cNvPr id="0" name=""/>
        <dsp:cNvSpPr/>
      </dsp:nvSpPr>
      <dsp:spPr>
        <a:xfrm>
          <a:off x="1020630" y="3829153"/>
          <a:ext cx="4311605" cy="13473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2623" tIns="140970" rIns="140970" bIns="140970" numCol="1" spcCol="1270" anchor="ctr" anchorCtr="0">
          <a:noAutofit/>
        </a:bodyPr>
        <a:lstStyle/>
        <a:p>
          <a:pPr lvl="0" algn="l" defTabSz="1644650">
            <a:lnSpc>
              <a:spcPct val="90000"/>
            </a:lnSpc>
            <a:spcBef>
              <a:spcPct val="0"/>
            </a:spcBef>
            <a:spcAft>
              <a:spcPct val="35000"/>
            </a:spcAft>
          </a:pPr>
          <a:r>
            <a:rPr lang="ru-RU" sz="3700" kern="1200" dirty="0" err="1" smtClean="0"/>
            <a:t>поліція</a:t>
          </a:r>
          <a:r>
            <a:rPr lang="ru-RU" sz="3700" kern="1200" dirty="0" smtClean="0"/>
            <a:t> і прокуратура</a:t>
          </a:r>
          <a:endParaRPr lang="ru-RU" sz="3700" kern="1200" dirty="0"/>
        </a:p>
      </dsp:txBody>
      <dsp:txXfrm>
        <a:off x="1020630" y="3829153"/>
        <a:ext cx="4311605" cy="1347376"/>
      </dsp:txXfrm>
    </dsp:sp>
    <dsp:sp modelId="{6914146A-E311-4F76-90FE-E289E676B57C}">
      <dsp:nvSpPr>
        <dsp:cNvPr id="0" name=""/>
        <dsp:cNvSpPr/>
      </dsp:nvSpPr>
      <dsp:spPr>
        <a:xfrm>
          <a:off x="840980" y="3634532"/>
          <a:ext cx="943163" cy="1414745"/>
        </a:xfrm>
        <a:prstGeom prst="rect">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l="-62000" r="-6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AB486C-2179-47C9-B73A-4AB9077E84E1}">
      <dsp:nvSpPr>
        <dsp:cNvPr id="0" name=""/>
        <dsp:cNvSpPr/>
      </dsp:nvSpPr>
      <dsp:spPr>
        <a:xfrm>
          <a:off x="1020630" y="436758"/>
          <a:ext cx="4311605" cy="13473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2623" tIns="129540" rIns="129540" bIns="129540" numCol="1" spcCol="1270" anchor="ctr" anchorCtr="0">
          <a:noAutofit/>
        </a:bodyPr>
        <a:lstStyle/>
        <a:p>
          <a:pPr lvl="0" algn="l" defTabSz="1511300">
            <a:lnSpc>
              <a:spcPct val="90000"/>
            </a:lnSpc>
            <a:spcBef>
              <a:spcPct val="0"/>
            </a:spcBef>
            <a:spcAft>
              <a:spcPct val="35000"/>
            </a:spcAft>
          </a:pPr>
          <a:r>
            <a:rPr lang="ru-RU" sz="3400" kern="1200" dirty="0" err="1" smtClean="0"/>
            <a:t>державний</a:t>
          </a:r>
          <a:r>
            <a:rPr lang="ru-RU" sz="3400" kern="1200" dirty="0" smtClean="0"/>
            <a:t> сектор </a:t>
          </a:r>
          <a:r>
            <a:rPr lang="ru-RU" sz="3400" kern="1200" dirty="0" err="1" smtClean="0"/>
            <a:t>економіки</a:t>
          </a:r>
          <a:endParaRPr lang="ru-RU" sz="3400" kern="1200" dirty="0"/>
        </a:p>
      </dsp:txBody>
      <dsp:txXfrm>
        <a:off x="1020630" y="436758"/>
        <a:ext cx="4311605" cy="1347376"/>
      </dsp:txXfrm>
    </dsp:sp>
    <dsp:sp modelId="{56AB3372-F568-40A3-8CF0-23DD5D752188}">
      <dsp:nvSpPr>
        <dsp:cNvPr id="0" name=""/>
        <dsp:cNvSpPr/>
      </dsp:nvSpPr>
      <dsp:spPr>
        <a:xfrm>
          <a:off x="840980" y="242136"/>
          <a:ext cx="943163" cy="1414745"/>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67000" r="-6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8A74C2-342E-4DB7-BF69-C7B3633C51AF}">
      <dsp:nvSpPr>
        <dsp:cNvPr id="0" name=""/>
        <dsp:cNvSpPr/>
      </dsp:nvSpPr>
      <dsp:spPr>
        <a:xfrm>
          <a:off x="1020630" y="2132955"/>
          <a:ext cx="4311605" cy="13473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2623" tIns="129540" rIns="129540" bIns="129540" numCol="1" spcCol="1270" anchor="ctr" anchorCtr="0">
          <a:noAutofit/>
        </a:bodyPr>
        <a:lstStyle/>
        <a:p>
          <a:pPr lvl="0" algn="l" defTabSz="1511300">
            <a:lnSpc>
              <a:spcPct val="90000"/>
            </a:lnSpc>
            <a:spcBef>
              <a:spcPct val="0"/>
            </a:spcBef>
            <a:spcAft>
              <a:spcPct val="35000"/>
            </a:spcAft>
          </a:pPr>
          <a:r>
            <a:rPr lang="ru-RU" sz="3400" kern="1200" dirty="0" err="1" smtClean="0"/>
            <a:t>податкова</a:t>
          </a:r>
          <a:r>
            <a:rPr lang="ru-RU" sz="3400" kern="1200" dirty="0" smtClean="0"/>
            <a:t> і </a:t>
          </a:r>
          <a:r>
            <a:rPr lang="ru-RU" sz="3400" kern="1200" dirty="0" err="1" smtClean="0"/>
            <a:t>митна</a:t>
          </a:r>
          <a:r>
            <a:rPr lang="ru-RU" sz="3400" kern="1200" dirty="0" smtClean="0"/>
            <a:t> </a:t>
          </a:r>
          <a:r>
            <a:rPr lang="ru-RU" sz="3400" kern="1200" dirty="0" err="1" smtClean="0"/>
            <a:t>сфери</a:t>
          </a:r>
          <a:endParaRPr lang="ru-RU" sz="3400" kern="1200" dirty="0"/>
        </a:p>
      </dsp:txBody>
      <dsp:txXfrm>
        <a:off x="1020630" y="2132955"/>
        <a:ext cx="4311605" cy="1347376"/>
      </dsp:txXfrm>
    </dsp:sp>
    <dsp:sp modelId="{2FBC9B2B-2C12-4FF4-8FA1-5585C948EAE5}">
      <dsp:nvSpPr>
        <dsp:cNvPr id="0" name=""/>
        <dsp:cNvSpPr/>
      </dsp:nvSpPr>
      <dsp:spPr>
        <a:xfrm>
          <a:off x="840980" y="1938334"/>
          <a:ext cx="943163" cy="1414745"/>
        </a:xfrm>
        <a:prstGeom prst="rect">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90000" r="-9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0D515A-4004-4558-AA52-99354CB4CDF3}">
      <dsp:nvSpPr>
        <dsp:cNvPr id="0" name=""/>
        <dsp:cNvSpPr/>
      </dsp:nvSpPr>
      <dsp:spPr>
        <a:xfrm>
          <a:off x="1020630" y="3829153"/>
          <a:ext cx="4311605" cy="13473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2623" tIns="129540" rIns="129540" bIns="129540" numCol="1" spcCol="1270" anchor="ctr" anchorCtr="0">
          <a:noAutofit/>
        </a:bodyPr>
        <a:lstStyle/>
        <a:p>
          <a:pPr lvl="0" algn="l" defTabSz="1511300">
            <a:lnSpc>
              <a:spcPct val="90000"/>
            </a:lnSpc>
            <a:spcBef>
              <a:spcPct val="0"/>
            </a:spcBef>
            <a:spcAft>
              <a:spcPct val="35000"/>
            </a:spcAft>
          </a:pPr>
          <a:r>
            <a:rPr lang="ru-RU" sz="3400" kern="1200" dirty="0" smtClean="0"/>
            <a:t>оборона і </a:t>
          </a:r>
          <a:r>
            <a:rPr lang="ru-RU" sz="3400" kern="1200" dirty="0" err="1" smtClean="0"/>
            <a:t>безпека</a:t>
          </a:r>
          <a:r>
            <a:rPr lang="ru-RU" sz="3400" kern="1200" dirty="0" smtClean="0"/>
            <a:t> </a:t>
          </a:r>
          <a:endParaRPr lang="ru-RU" sz="3400" kern="1200" dirty="0"/>
        </a:p>
      </dsp:txBody>
      <dsp:txXfrm>
        <a:off x="1020630" y="3829153"/>
        <a:ext cx="4311605" cy="1347376"/>
      </dsp:txXfrm>
    </dsp:sp>
    <dsp:sp modelId="{6914146A-E311-4F76-90FE-E289E676B57C}">
      <dsp:nvSpPr>
        <dsp:cNvPr id="0" name=""/>
        <dsp:cNvSpPr/>
      </dsp:nvSpPr>
      <dsp:spPr>
        <a:xfrm>
          <a:off x="840980" y="3634532"/>
          <a:ext cx="943163" cy="1414745"/>
        </a:xfrm>
        <a:prstGeom prst="rect">
          <a:avLst/>
        </a:prstGeom>
        <a:blipFill>
          <a:blip xmlns:r="http://schemas.openxmlformats.org/officeDocument/2006/relationships" r:embed="rId3" cstate="hqprint">
            <a:extLst>
              <a:ext uri="{28A0092B-C50C-407E-A947-70E740481C1C}">
                <a14:useLocalDpi xmlns:a14="http://schemas.microsoft.com/office/drawing/2010/main" xmlns=""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AB486C-2179-47C9-B73A-4AB9077E84E1}">
      <dsp:nvSpPr>
        <dsp:cNvPr id="0" name=""/>
        <dsp:cNvSpPr/>
      </dsp:nvSpPr>
      <dsp:spPr>
        <a:xfrm>
          <a:off x="1020630" y="436758"/>
          <a:ext cx="4311605" cy="13473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2623"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health care</a:t>
          </a:r>
          <a:endParaRPr lang="ru-RU" sz="3400" kern="1200" dirty="0"/>
        </a:p>
      </dsp:txBody>
      <dsp:txXfrm>
        <a:off x="1020630" y="436758"/>
        <a:ext cx="4311605" cy="1347376"/>
      </dsp:txXfrm>
    </dsp:sp>
    <dsp:sp modelId="{56AB3372-F568-40A3-8CF0-23DD5D752188}">
      <dsp:nvSpPr>
        <dsp:cNvPr id="0" name=""/>
        <dsp:cNvSpPr/>
      </dsp:nvSpPr>
      <dsp:spPr>
        <a:xfrm>
          <a:off x="840980" y="242136"/>
          <a:ext cx="943163" cy="1414745"/>
        </a:xfrm>
        <a:prstGeom prst="rect">
          <a:avLst/>
        </a:prstGeom>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8A74C2-342E-4DB7-BF69-C7B3633C51AF}">
      <dsp:nvSpPr>
        <dsp:cNvPr id="0" name=""/>
        <dsp:cNvSpPr/>
      </dsp:nvSpPr>
      <dsp:spPr>
        <a:xfrm>
          <a:off x="1020630" y="2132955"/>
          <a:ext cx="4311605" cy="13473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2623" tIns="129540" rIns="129540" bIns="129540" numCol="1" spcCol="1270" anchor="ctr" anchorCtr="0">
          <a:noAutofit/>
        </a:bodyPr>
        <a:lstStyle/>
        <a:p>
          <a:pPr lvl="0" algn="l" defTabSz="1511300">
            <a:lnSpc>
              <a:spcPct val="90000"/>
            </a:lnSpc>
            <a:spcBef>
              <a:spcPct val="0"/>
            </a:spcBef>
            <a:spcAft>
              <a:spcPct val="35000"/>
            </a:spcAft>
          </a:pPr>
          <a:r>
            <a:rPr lang="en-US" sz="3400" b="0" i="0" kern="1200" dirty="0" smtClean="0"/>
            <a:t>judiciary</a:t>
          </a:r>
          <a:endParaRPr lang="ru-RU" sz="3400" kern="1200" dirty="0"/>
        </a:p>
      </dsp:txBody>
      <dsp:txXfrm>
        <a:off x="1020630" y="2132955"/>
        <a:ext cx="4311605" cy="1347376"/>
      </dsp:txXfrm>
    </dsp:sp>
    <dsp:sp modelId="{2FBC9B2B-2C12-4FF4-8FA1-5585C948EAE5}">
      <dsp:nvSpPr>
        <dsp:cNvPr id="0" name=""/>
        <dsp:cNvSpPr/>
      </dsp:nvSpPr>
      <dsp:spPr>
        <a:xfrm>
          <a:off x="840980" y="1938334"/>
          <a:ext cx="943163" cy="1414745"/>
        </a:xfrm>
        <a:prstGeom prst="rect">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0D515A-4004-4558-AA52-99354CB4CDF3}">
      <dsp:nvSpPr>
        <dsp:cNvPr id="0" name=""/>
        <dsp:cNvSpPr/>
      </dsp:nvSpPr>
      <dsp:spPr>
        <a:xfrm>
          <a:off x="1020630" y="3829153"/>
          <a:ext cx="4311605" cy="13473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2623"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police and prosecutor's office</a:t>
          </a:r>
          <a:endParaRPr lang="ru-RU" sz="3400" kern="1200" dirty="0"/>
        </a:p>
      </dsp:txBody>
      <dsp:txXfrm>
        <a:off x="1020630" y="3829153"/>
        <a:ext cx="4311605" cy="1347376"/>
      </dsp:txXfrm>
    </dsp:sp>
    <dsp:sp modelId="{6914146A-E311-4F76-90FE-E289E676B57C}">
      <dsp:nvSpPr>
        <dsp:cNvPr id="0" name=""/>
        <dsp:cNvSpPr/>
      </dsp:nvSpPr>
      <dsp:spPr>
        <a:xfrm>
          <a:off x="840980" y="3634532"/>
          <a:ext cx="943163" cy="1414745"/>
        </a:xfrm>
        <a:prstGeom prst="rect">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l="-62000" r="-6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0.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4#7">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4#7">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0.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58A56C-A506-4FF6-91C9-6497150F6E13}" type="datetime1">
              <a:rPr lang="ru-RU" smtClean="0"/>
              <a:pPr/>
              <a:t>02.12.2020</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EB0BD5-8DBA-4CD4-971F-2459197B442A}" type="slidenum">
              <a:rPr lang="ru-RU" smtClean="0"/>
              <a:pPr/>
              <a:t>‹#›</a:t>
            </a:fld>
            <a:endParaRPr lang="ru-RU" dirty="0"/>
          </a:p>
        </p:txBody>
      </p:sp>
    </p:spTree>
    <p:extLst>
      <p:ext uri="{BB962C8B-B14F-4D97-AF65-F5344CB8AC3E}">
        <p14:creationId xmlns:p14="http://schemas.microsoft.com/office/powerpoint/2010/main" xmlns="" val="180660140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09:29.530"/>
    </inkml:context>
    <inkml:brush xml:id="br0">
      <inkml:brushProperty name="width" value="0.05" units="cm"/>
      <inkml:brushProperty name="height" value="0.05" units="cm"/>
    </inkml:brush>
  </inkml:definitions>
  <inkml:trace contextRef="#ctx0" brushRef="#br0">1 0 13798,'0'0'-1328,"0"0"-1970,0 0 641,0 0-192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40:08.718"/>
    </inkml:context>
    <inkml:brush xml:id="br0">
      <inkml:brushProperty name="width" value="0.05" units="cm"/>
      <inkml:brushProperty name="height" value="0.05" units="cm"/>
    </inkml:brush>
  </inkml:definitions>
  <inkml:trace contextRef="#ctx0" brushRef="#br0">54 0 4370,'0'0'3185,"0"0"-4881,0 0-33,0 0 1265,-53 27-561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09:29.530"/>
    </inkml:context>
    <inkml:brush xml:id="br0">
      <inkml:brushProperty name="width" value="0.05" units="cm"/>
      <inkml:brushProperty name="height" value="0.05" units="cm"/>
    </inkml:brush>
  </inkml:definitions>
  <inkml:trace contextRef="#ctx0" brushRef="#br0">1 0 13798,'0'0'-1328,"0"0"-1970,0 0 641,0 0-192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4:59.091"/>
    </inkml:context>
    <inkml:brush xml:id="br0">
      <inkml:brushProperty name="width" value="0.05" units="cm"/>
      <inkml:brushProperty name="height" value="0.05" units="cm"/>
    </inkml:brush>
  </inkml:definitions>
  <inkml:trace contextRef="#ctx0" brushRef="#br0">-635 131 10165,'0'0'-320,"0"0"-1169,0 0 448,0 0 289,0 0-945,0 0 465,0 0 495,0-26-2160</inkml:trace>
  <inkml:trace contextRef="#ctx0" brushRef="#br0" timeOffset="-1296">0 27 11509,'0'0'-1296,"0"0"127,0 0-592,0 0-15,0 0 543,0 0 112,0-27 97</inkml:trace>
  <inkml:trace contextRef="#ctx0" brushRef="#br0" timeOffset="-1120">0 26 4690,'-53'26'3458,"53"-26"-3426,0 0-16,0 0 0,0 0-16,0 0-208,0 0-305,0 0-607,0 0-689,0 0 304,0 0 577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2.722"/>
    </inkml:context>
    <inkml:brush xml:id="br0">
      <inkml:brushProperty name="width" value="0.05" units="cm"/>
      <inkml:brushProperty name="height" value="0.05" units="cm"/>
    </inkml:brush>
  </inkml:definitions>
  <inkml:trace contextRef="#ctx0" brushRef="#br0">-660 28 13734,'0'0'-496,"0"0"0,0 0 224,0 0 176,27 0 16,-27 0-433,0 27-959,0-27-2018</inkml:trace>
  <inkml:trace contextRef="#ctx0" brushRef="#br0" timeOffset="-869">1 1 10581,'0'0'240,"0"0"-192,0 0 384,0 0-128,0 0-224,0 0-112,0 0-1120,0 0-2626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5.575"/>
    </inkml:context>
    <inkml:brush xml:id="br0">
      <inkml:brushProperty name="width" value="0.05" units="cm"/>
      <inkml:brushProperty name="height" value="0.05" units="cm"/>
    </inkml:brush>
  </inkml:definitions>
  <inkml:trace contextRef="#ctx0" brushRef="#br0">79 0 16776,'0'0'-993,"0"0"561,0 0-288,0 0 304,-26 0-689,-1 0-1632,1 0-2081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40:08.718"/>
    </inkml:context>
    <inkml:brush xml:id="br0">
      <inkml:brushProperty name="width" value="0.05" units="cm"/>
      <inkml:brushProperty name="height" value="0.05" units="cm"/>
    </inkml:brush>
  </inkml:definitions>
  <inkml:trace contextRef="#ctx0" brushRef="#br0">54 0 4370,'0'0'3185,"0"0"-4881,0 0-33,0 0 1265,-53 27-561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09:29.530"/>
    </inkml:context>
    <inkml:brush xml:id="br0">
      <inkml:brushProperty name="width" value="0.05" units="cm"/>
      <inkml:brushProperty name="height" value="0.05" units="cm"/>
    </inkml:brush>
  </inkml:definitions>
  <inkml:trace contextRef="#ctx0" brushRef="#br0">1 0 13798,'0'0'-1328,"0"0"-1970,0 0 641,0 0-192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4:59.091"/>
    </inkml:context>
    <inkml:brush xml:id="br0">
      <inkml:brushProperty name="width" value="0.05" units="cm"/>
      <inkml:brushProperty name="height" value="0.05" units="cm"/>
    </inkml:brush>
  </inkml:definitions>
  <inkml:trace contextRef="#ctx0" brushRef="#br0">-635 131 10165,'0'0'-320,"0"0"-1169,0 0 448,0 0 289,0 0-945,0 0 465,0 0 495,0-26-2160</inkml:trace>
  <inkml:trace contextRef="#ctx0" brushRef="#br0" timeOffset="-1296">0 27 11509,'0'0'-1296,"0"0"127,0 0-592,0 0-15,0 0 543,0 0 112,0-27 97</inkml:trace>
  <inkml:trace contextRef="#ctx0" brushRef="#br0" timeOffset="-1120">0 26 4690,'-53'26'3458,"53"-26"-3426,0 0-16,0 0 0,0 0-16,0 0-208,0 0-305,0 0-607,0 0-689,0 0 304,0 0 577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2.722"/>
    </inkml:context>
    <inkml:brush xml:id="br0">
      <inkml:brushProperty name="width" value="0.05" units="cm"/>
      <inkml:brushProperty name="height" value="0.05" units="cm"/>
    </inkml:brush>
  </inkml:definitions>
  <inkml:trace contextRef="#ctx0" brushRef="#br0">-660 28 13734,'0'0'-496,"0"0"0,0 0 224,0 0 176,27 0 16,-27 0-433,0 27-959,0-27-2018</inkml:trace>
  <inkml:trace contextRef="#ctx0" brushRef="#br0" timeOffset="-869">1 1 10581,'0'0'240,"0"0"-192,0 0 384,0 0-128,0 0-224,0 0-112,0 0-1120,0 0-2626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5.575"/>
    </inkml:context>
    <inkml:brush xml:id="br0">
      <inkml:brushProperty name="width" value="0.05" units="cm"/>
      <inkml:brushProperty name="height" value="0.05" units="cm"/>
    </inkml:brush>
  </inkml:definitions>
  <inkml:trace contextRef="#ctx0" brushRef="#br0">79 0 16776,'0'0'-993,"0"0"561,0 0-288,0 0 304,-26 0-689,-1 0-1632,1 0-2081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4:59.091"/>
    </inkml:context>
    <inkml:brush xml:id="br0">
      <inkml:brushProperty name="width" value="0.05" units="cm"/>
      <inkml:brushProperty name="height" value="0.05" units="cm"/>
    </inkml:brush>
  </inkml:definitions>
  <inkml:trace contextRef="#ctx0" brushRef="#br0">-635 131 10165,'0'0'-320,"0"0"-1169,0 0 448,0 0 289,0 0-945,0 0 465,0 0 495,0-26-2160</inkml:trace>
  <inkml:trace contextRef="#ctx0" brushRef="#br0" timeOffset="-1296">0 27 11509,'0'0'-1296,"0"0"127,0 0-592,0 0-15,0 0 543,0 0 112,0-27 97</inkml:trace>
  <inkml:trace contextRef="#ctx0" brushRef="#br0" timeOffset="-1120">0 26 4690,'-53'26'3458,"53"-26"-3426,0 0-16,0 0 0,0 0-16,0 0-208,0 0-305,0 0-607,0 0-689,0 0 304,0 0 577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40:08.718"/>
    </inkml:context>
    <inkml:brush xml:id="br0">
      <inkml:brushProperty name="width" value="0.05" units="cm"/>
      <inkml:brushProperty name="height" value="0.05" units="cm"/>
    </inkml:brush>
  </inkml:definitions>
  <inkml:trace contextRef="#ctx0" brushRef="#br0">54 0 4370,'0'0'3185,"0"0"-4881,0 0-33,0 0 1265,-53 27-561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09:29.530"/>
    </inkml:context>
    <inkml:brush xml:id="br0">
      <inkml:brushProperty name="width" value="0.05" units="cm"/>
      <inkml:brushProperty name="height" value="0.05" units="cm"/>
    </inkml:brush>
  </inkml:definitions>
  <inkml:trace contextRef="#ctx0" brushRef="#br0">1 0 13798,'0'0'-1328,"0"0"-1970,0 0 641,0 0-192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4:59.091"/>
    </inkml:context>
    <inkml:brush xml:id="br0">
      <inkml:brushProperty name="width" value="0.05" units="cm"/>
      <inkml:brushProperty name="height" value="0.05" units="cm"/>
    </inkml:brush>
  </inkml:definitions>
  <inkml:trace contextRef="#ctx0" brushRef="#br0">-635 131 10165,'0'0'-320,"0"0"-1169,0 0 448,0 0 289,0 0-945,0 0 465,0 0 495,0-26-2160</inkml:trace>
  <inkml:trace contextRef="#ctx0" brushRef="#br0" timeOffset="-1296">0 27 11509,'0'0'-1296,"0"0"127,0 0-592,0 0-15,0 0 543,0 0 112,0-27 97</inkml:trace>
  <inkml:trace contextRef="#ctx0" brushRef="#br0" timeOffset="-1120">0 26 4690,'-53'26'3458,"53"-26"-3426,0 0-16,0 0 0,0 0-16,0 0-208,0 0-305,0 0-607,0 0-689,0 0 304,0 0 577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2.722"/>
    </inkml:context>
    <inkml:brush xml:id="br0">
      <inkml:brushProperty name="width" value="0.05" units="cm"/>
      <inkml:brushProperty name="height" value="0.05" units="cm"/>
    </inkml:brush>
  </inkml:definitions>
  <inkml:trace contextRef="#ctx0" brushRef="#br0">-660 28 13734,'0'0'-496,"0"0"0,0 0 224,0 0 176,27 0 16,-27 0-433,0 27-959,0-27-2018</inkml:trace>
  <inkml:trace contextRef="#ctx0" brushRef="#br0" timeOffset="-869">1 1 10581,'0'0'240,"0"0"-192,0 0 384,0 0-128,0 0-224,0 0-112,0 0-1120,0 0-2626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5.575"/>
    </inkml:context>
    <inkml:brush xml:id="br0">
      <inkml:brushProperty name="width" value="0.05" units="cm"/>
      <inkml:brushProperty name="height" value="0.05" units="cm"/>
    </inkml:brush>
  </inkml:definitions>
  <inkml:trace contextRef="#ctx0" brushRef="#br0">79 0 16776,'0'0'-993,"0"0"561,0 0-288,0 0 304,-26 0-689,-1 0-1632,1 0-2081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40:08.718"/>
    </inkml:context>
    <inkml:brush xml:id="br0">
      <inkml:brushProperty name="width" value="0.05" units="cm"/>
      <inkml:brushProperty name="height" value="0.05" units="cm"/>
    </inkml:brush>
  </inkml:definitions>
  <inkml:trace contextRef="#ctx0" brushRef="#br0">54 0 4370,'0'0'3185,"0"0"-4881,0 0-33,0 0 1265,-53 27-561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2:14.191"/>
    </inkml:context>
    <inkml:brush xml:id="br0">
      <inkml:brushProperty name="width" value="0.05" units="cm"/>
      <inkml:brushProperty name="height" value="0.05" units="cm"/>
    </inkml:brush>
  </inkml:definitions>
  <inkml:trace contextRef="#ctx0" brushRef="#br0">1 27 10533,'0'-26'-2273,"0"26"-2401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2:14.191"/>
    </inkml:context>
    <inkml:brush xml:id="br0">
      <inkml:brushProperty name="width" value="0.05" units="cm"/>
      <inkml:brushProperty name="height" value="0.05" units="cm"/>
    </inkml:brush>
  </inkml:definitions>
  <inkml:trace contextRef="#ctx0" brushRef="#br0">1 27 10533,'0'-26'-2273,"0"26"-2401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2.722"/>
    </inkml:context>
    <inkml:brush xml:id="br0">
      <inkml:brushProperty name="width" value="0.05" units="cm"/>
      <inkml:brushProperty name="height" value="0.05" units="cm"/>
    </inkml:brush>
  </inkml:definitions>
  <inkml:trace contextRef="#ctx0" brushRef="#br0">-660 28 13734,'0'0'-496,"0"0"0,0 0 224,0 0 176,27 0 16,-27 0-433,0 27-959,0-27-2018</inkml:trace>
  <inkml:trace contextRef="#ctx0" brushRef="#br0" timeOffset="-869">1 1 10581,'0'0'240,"0"0"-192,0 0 384,0 0-128,0 0-224,0 0-112,0 0-1120,0 0-2626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5.575"/>
    </inkml:context>
    <inkml:brush xml:id="br0">
      <inkml:brushProperty name="width" value="0.05" units="cm"/>
      <inkml:brushProperty name="height" value="0.05" units="cm"/>
    </inkml:brush>
  </inkml:definitions>
  <inkml:trace contextRef="#ctx0" brushRef="#br0">79 0 16776,'0'0'-993,"0"0"561,0 0-288,0 0 304,-26 0-689,-1 0-1632,1 0-2081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40:08.718"/>
    </inkml:context>
    <inkml:brush xml:id="br0">
      <inkml:brushProperty name="width" value="0.05" units="cm"/>
      <inkml:brushProperty name="height" value="0.05" units="cm"/>
    </inkml:brush>
  </inkml:definitions>
  <inkml:trace contextRef="#ctx0" brushRef="#br0">54 0 4370,'0'0'3185,"0"0"-4881,0 0-33,0 0 1265,-53 27-561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09:29.530"/>
    </inkml:context>
    <inkml:brush xml:id="br0">
      <inkml:brushProperty name="width" value="0.05" units="cm"/>
      <inkml:brushProperty name="height" value="0.05" units="cm"/>
    </inkml:brush>
  </inkml:definitions>
  <inkml:trace contextRef="#ctx0" brushRef="#br0">1 0 13798,'0'0'-1328,"0"0"-1970,0 0 641,0 0-192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4:59.091"/>
    </inkml:context>
    <inkml:brush xml:id="br0">
      <inkml:brushProperty name="width" value="0.05" units="cm"/>
      <inkml:brushProperty name="height" value="0.05" units="cm"/>
    </inkml:brush>
  </inkml:definitions>
  <inkml:trace contextRef="#ctx0" brushRef="#br0">-635 131 10165,'0'0'-320,"0"0"-1169,0 0 448,0 0 289,0 0-945,0 0 465,0 0 495,0-26-2160</inkml:trace>
  <inkml:trace contextRef="#ctx0" brushRef="#br0" timeOffset="-1296">0 27 11509,'0'0'-1296,"0"0"127,0 0-592,0 0-15,0 0 543,0 0 112,0-27 97</inkml:trace>
  <inkml:trace contextRef="#ctx0" brushRef="#br0" timeOffset="-1120">0 26 4690,'-53'26'3458,"53"-26"-3426,0 0-16,0 0 0,0 0-16,0 0-208,0 0-305,0 0-607,0 0-689,0 0 304,0 0 577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2.722"/>
    </inkml:context>
    <inkml:brush xml:id="br0">
      <inkml:brushProperty name="width" value="0.05" units="cm"/>
      <inkml:brushProperty name="height" value="0.05" units="cm"/>
    </inkml:brush>
  </inkml:definitions>
  <inkml:trace contextRef="#ctx0" brushRef="#br0">-660 28 13734,'0'0'-496,"0"0"0,0 0 224,0 0 176,27 0 16,-27 0-433,0 27-959,0-27-2018</inkml:trace>
  <inkml:trace contextRef="#ctx0" brushRef="#br0" timeOffset="-869">1 1 10581,'0'0'240,"0"0"-192,0 0 384,0 0-128,0 0-224,0 0-112,0 0-1120,0 0-2626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5.575"/>
    </inkml:context>
    <inkml:brush xml:id="br0">
      <inkml:brushProperty name="width" value="0.05" units="cm"/>
      <inkml:brushProperty name="height" value="0.05" units="cm"/>
    </inkml:brush>
  </inkml:definitions>
  <inkml:trace contextRef="#ctx0" brushRef="#br0">79 0 16776,'0'0'-993,"0"0"561,0 0-288,0 0 304,-26 0-689,-1 0-1632,1 0-2081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101C929-CA22-4F3B-ADAB-BE064FA406AD}" type="datetime1">
              <a:rPr lang="ru-RU" smtClean="0"/>
              <a:pPr rtl="0"/>
              <a:t>02.12.2020</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43F9531-3326-4057-9EBA-1F5D68C6F04A}" type="slidenum">
              <a:rPr lang="ru-RU" smtClean="0"/>
              <a:pPr rtl="0"/>
              <a:t>‹#›</a:t>
            </a:fld>
            <a:endParaRPr lang="ru-RU" dirty="0"/>
          </a:p>
        </p:txBody>
      </p:sp>
    </p:spTree>
    <p:extLst>
      <p:ext uri="{BB962C8B-B14F-4D97-AF65-F5344CB8AC3E}">
        <p14:creationId xmlns:p14="http://schemas.microsoft.com/office/powerpoint/2010/main" xmlns="" val="28302569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043F9531-3326-4057-9EBA-1F5D68C6F04A}" type="slidenum">
              <a:rPr lang="ru-RU" smtClean="0"/>
              <a:pPr rtl="0"/>
              <a:t>1</a:t>
            </a:fld>
            <a:endParaRPr lang="ru-RU" dirty="0"/>
          </a:p>
        </p:txBody>
      </p:sp>
    </p:spTree>
    <p:extLst>
      <p:ext uri="{BB962C8B-B14F-4D97-AF65-F5344CB8AC3E}">
        <p14:creationId xmlns:p14="http://schemas.microsoft.com/office/powerpoint/2010/main" xmlns="" val="580363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10</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xmlns=""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02.12.2020 16:49</a:t>
            </a:fld>
            <a:endParaRPr lang="ru-RU" noProof="1"/>
          </a:p>
        </p:txBody>
      </p:sp>
    </p:spTree>
    <p:extLst>
      <p:ext uri="{BB962C8B-B14F-4D97-AF65-F5344CB8AC3E}">
        <p14:creationId xmlns:p14="http://schemas.microsoft.com/office/powerpoint/2010/main" xmlns="" val="1540269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11</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xmlns=""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02.12.2020 17:24</a:t>
            </a:fld>
            <a:endParaRPr lang="ru-RU" noProof="1"/>
          </a:p>
        </p:txBody>
      </p:sp>
    </p:spTree>
    <p:extLst>
      <p:ext uri="{BB962C8B-B14F-4D97-AF65-F5344CB8AC3E}">
        <p14:creationId xmlns:p14="http://schemas.microsoft.com/office/powerpoint/2010/main" xmlns="" val="1540269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12</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xmlns=""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02.12.2020 16:49</a:t>
            </a:fld>
            <a:endParaRPr lang="ru-RU" noProof="1"/>
          </a:p>
        </p:txBody>
      </p:sp>
    </p:spTree>
    <p:extLst>
      <p:ext uri="{BB962C8B-B14F-4D97-AF65-F5344CB8AC3E}">
        <p14:creationId xmlns:p14="http://schemas.microsoft.com/office/powerpoint/2010/main" xmlns="" val="1540269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17</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xmlns=""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02.12.2020 17:26</a:t>
            </a:fld>
            <a:endParaRPr lang="ru-RU" noProof="1"/>
          </a:p>
        </p:txBody>
      </p:sp>
    </p:spTree>
    <p:extLst>
      <p:ext uri="{BB962C8B-B14F-4D97-AF65-F5344CB8AC3E}">
        <p14:creationId xmlns:p14="http://schemas.microsoft.com/office/powerpoint/2010/main" xmlns="" val="1492008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18</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xmlns=""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02.12.2020 16:49</a:t>
            </a:fld>
            <a:endParaRPr lang="ru-RU" noProof="1"/>
          </a:p>
        </p:txBody>
      </p:sp>
    </p:spTree>
    <p:extLst>
      <p:ext uri="{BB962C8B-B14F-4D97-AF65-F5344CB8AC3E}">
        <p14:creationId xmlns:p14="http://schemas.microsoft.com/office/powerpoint/2010/main" xmlns="" val="1837775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19</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xmlns=""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02.12.2020 16:49</a:t>
            </a:fld>
            <a:endParaRPr lang="ru-RU" noProof="1"/>
          </a:p>
        </p:txBody>
      </p:sp>
    </p:spTree>
    <p:extLst>
      <p:ext uri="{BB962C8B-B14F-4D97-AF65-F5344CB8AC3E}">
        <p14:creationId xmlns:p14="http://schemas.microsoft.com/office/powerpoint/2010/main" xmlns="" val="2364437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20</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xmlns=""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02.12.2020 16:49</a:t>
            </a:fld>
            <a:endParaRPr lang="ru-RU" noProof="1"/>
          </a:p>
        </p:txBody>
      </p:sp>
    </p:spTree>
    <p:extLst>
      <p:ext uri="{BB962C8B-B14F-4D97-AF65-F5344CB8AC3E}">
        <p14:creationId xmlns:p14="http://schemas.microsoft.com/office/powerpoint/2010/main" xmlns="" val="80890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21</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xmlns=""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02.12.2020 16:49</a:t>
            </a:fld>
            <a:endParaRPr lang="ru-RU" noProof="1"/>
          </a:p>
        </p:txBody>
      </p:sp>
    </p:spTree>
    <p:extLst>
      <p:ext uri="{BB962C8B-B14F-4D97-AF65-F5344CB8AC3E}">
        <p14:creationId xmlns:p14="http://schemas.microsoft.com/office/powerpoint/2010/main" xmlns="" val="3356970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22</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xmlns=""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02.12.2020 16:49</a:t>
            </a:fld>
            <a:endParaRPr lang="ru-RU" noProof="1"/>
          </a:p>
        </p:txBody>
      </p:sp>
    </p:spTree>
    <p:extLst>
      <p:ext uri="{BB962C8B-B14F-4D97-AF65-F5344CB8AC3E}">
        <p14:creationId xmlns:p14="http://schemas.microsoft.com/office/powerpoint/2010/main" xmlns="" val="236846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23</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xmlns=""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02.12.2020 16:49</a:t>
            </a:fld>
            <a:endParaRPr lang="ru-RU" noProof="1"/>
          </a:p>
        </p:txBody>
      </p:sp>
    </p:spTree>
    <p:extLst>
      <p:ext uri="{BB962C8B-B14F-4D97-AF65-F5344CB8AC3E}">
        <p14:creationId xmlns:p14="http://schemas.microsoft.com/office/powerpoint/2010/main" xmlns="" val="235101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043F9531-3326-4057-9EBA-1F5D68C6F04A}" type="slidenum">
              <a:rPr lang="ru-RU" smtClean="0"/>
              <a:pPr rtl="0"/>
              <a:t>2</a:t>
            </a:fld>
            <a:endParaRPr lang="ru-RU" dirty="0"/>
          </a:p>
        </p:txBody>
      </p:sp>
    </p:spTree>
    <p:extLst>
      <p:ext uri="{BB962C8B-B14F-4D97-AF65-F5344CB8AC3E}">
        <p14:creationId xmlns:p14="http://schemas.microsoft.com/office/powerpoint/2010/main" xmlns="" val="580363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24</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xmlns=""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02.12.2020 16:49</a:t>
            </a:fld>
            <a:endParaRPr lang="ru-RU" noProof="1"/>
          </a:p>
        </p:txBody>
      </p:sp>
    </p:spTree>
    <p:extLst>
      <p:ext uri="{BB962C8B-B14F-4D97-AF65-F5344CB8AC3E}">
        <p14:creationId xmlns:p14="http://schemas.microsoft.com/office/powerpoint/2010/main" xmlns="" val="1482985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25</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xmlns=""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02.12.2020 16:49</a:t>
            </a:fld>
            <a:endParaRPr lang="ru-RU" noProof="1"/>
          </a:p>
        </p:txBody>
      </p:sp>
    </p:spTree>
    <p:extLst>
      <p:ext uri="{BB962C8B-B14F-4D97-AF65-F5344CB8AC3E}">
        <p14:creationId xmlns:p14="http://schemas.microsoft.com/office/powerpoint/2010/main" xmlns="" val="2421674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26</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xmlns=""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02.12.2020 16:49</a:t>
            </a:fld>
            <a:endParaRPr lang="ru-RU" noProof="1"/>
          </a:p>
        </p:txBody>
      </p:sp>
    </p:spTree>
    <p:extLst>
      <p:ext uri="{BB962C8B-B14F-4D97-AF65-F5344CB8AC3E}">
        <p14:creationId xmlns:p14="http://schemas.microsoft.com/office/powerpoint/2010/main" xmlns="" val="3316310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27</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xmlns=""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02.12.2020 16:49</a:t>
            </a:fld>
            <a:endParaRPr lang="ru-RU" noProof="1"/>
          </a:p>
        </p:txBody>
      </p:sp>
    </p:spTree>
    <p:extLst>
      <p:ext uri="{BB962C8B-B14F-4D97-AF65-F5344CB8AC3E}">
        <p14:creationId xmlns:p14="http://schemas.microsoft.com/office/powerpoint/2010/main" xmlns="" val="105063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28</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xmlns=""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02.12.2020 16:49</a:t>
            </a:fld>
            <a:endParaRPr lang="ru-RU" noProof="1"/>
          </a:p>
        </p:txBody>
      </p:sp>
    </p:spTree>
    <p:extLst>
      <p:ext uri="{BB962C8B-B14F-4D97-AF65-F5344CB8AC3E}">
        <p14:creationId xmlns:p14="http://schemas.microsoft.com/office/powerpoint/2010/main" xmlns="" val="10506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3</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xmlns=""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02.12.2020 16:49</a:t>
            </a:fld>
            <a:endParaRPr lang="ru-RU" noProof="1"/>
          </a:p>
        </p:txBody>
      </p:sp>
    </p:spTree>
    <p:extLst>
      <p:ext uri="{BB962C8B-B14F-4D97-AF65-F5344CB8AC3E}">
        <p14:creationId xmlns:p14="http://schemas.microsoft.com/office/powerpoint/2010/main" xmlns="" val="1540269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4</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xmlns=""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02.12.2020 16:49</a:t>
            </a:fld>
            <a:endParaRPr lang="ru-RU" noProof="1"/>
          </a:p>
        </p:txBody>
      </p:sp>
    </p:spTree>
    <p:extLst>
      <p:ext uri="{BB962C8B-B14F-4D97-AF65-F5344CB8AC3E}">
        <p14:creationId xmlns:p14="http://schemas.microsoft.com/office/powerpoint/2010/main" xmlns="" val="1540269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5</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xmlns=""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02.12.2020 16:49</a:t>
            </a:fld>
            <a:endParaRPr lang="ru-RU" noProof="1"/>
          </a:p>
        </p:txBody>
      </p:sp>
    </p:spTree>
    <p:extLst>
      <p:ext uri="{BB962C8B-B14F-4D97-AF65-F5344CB8AC3E}">
        <p14:creationId xmlns:p14="http://schemas.microsoft.com/office/powerpoint/2010/main" xmlns="" val="1455877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6</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xmlns=""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02.12.2020 16:49</a:t>
            </a:fld>
            <a:endParaRPr lang="ru-RU" noProof="1"/>
          </a:p>
        </p:txBody>
      </p:sp>
    </p:spTree>
    <p:extLst>
      <p:ext uri="{BB962C8B-B14F-4D97-AF65-F5344CB8AC3E}">
        <p14:creationId xmlns:p14="http://schemas.microsoft.com/office/powerpoint/2010/main" xmlns="" val="1540269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7</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xmlns=""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02.12.2020 16:49</a:t>
            </a:fld>
            <a:endParaRPr lang="ru-RU" noProof="1"/>
          </a:p>
        </p:txBody>
      </p:sp>
    </p:spTree>
    <p:extLst>
      <p:ext uri="{BB962C8B-B14F-4D97-AF65-F5344CB8AC3E}">
        <p14:creationId xmlns:p14="http://schemas.microsoft.com/office/powerpoint/2010/main" xmlns="" val="154026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8</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xmlns=""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02.12.2020 16:49</a:t>
            </a:fld>
            <a:endParaRPr lang="ru-RU" noProof="1"/>
          </a:p>
        </p:txBody>
      </p:sp>
    </p:spTree>
    <p:extLst>
      <p:ext uri="{BB962C8B-B14F-4D97-AF65-F5344CB8AC3E}">
        <p14:creationId xmlns:p14="http://schemas.microsoft.com/office/powerpoint/2010/main" xmlns="" val="1540269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Верхний колонтитул 3"/>
          <p:cNvSpPr>
            <a:spLocks noGrp="1"/>
          </p:cNvSpPr>
          <p:nvPr>
            <p:ph type="hdr" sz="quarter" idx="10"/>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b="0" i="0" u="none" strike="noStrike" kern="0" cap="none" spc="0" normalizeH="0" baseline="0" noProof="1">
              <a:ln>
                <a:noFill/>
              </a:ln>
              <a:solidFill>
                <a:sysClr val="windowText" lastClr="000000"/>
              </a:solidFill>
              <a:effectLst/>
              <a:uLnTx/>
              <a:uFillTx/>
            </a:endParaRPr>
          </a:p>
        </p:txBody>
      </p:sp>
      <p:sp>
        <p:nvSpPr>
          <p:cNvPr id="5" name="Нижний колонтитул 4"/>
          <p:cNvSpPr>
            <a:spLocks noGrp="1"/>
          </p:cNvSpPr>
          <p:nvPr>
            <p:ph type="ftr" sz="quarter" idx="11"/>
          </p:nvPr>
        </p:nvSpPr>
        <p:spPr/>
        <p:txBody>
          <a:bodyPr rtlCol="0"/>
          <a:lstStyle/>
          <a:p>
            <a:pPr marL="0" marR="0" lvl="0" indent="0" defTabSz="914099" rtl="0" eaLnBrk="0" fontAlgn="auto" latinLnBrk="0" hangingPunct="0">
              <a:lnSpc>
                <a:spcPct val="100000"/>
              </a:lnSpc>
              <a:spcBef>
                <a:spcPts val="0"/>
              </a:spcBef>
              <a:spcAft>
                <a:spcPts val="0"/>
              </a:spcAft>
              <a:buClrTx/>
              <a:buSzTx/>
              <a:buFontTx/>
              <a:buNone/>
              <a:tabLst/>
              <a:defRPr/>
            </a:pPr>
            <a:r>
              <a:rPr lang="ru-RU" sz="400" b="0" i="0" u="none" strike="noStrike" kern="0" cap="none" spc="0" normalizeH="0" noProof="1">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Корпорация Майкрософт (Microsoft Corporation), 2014. Все права защищены. КОРПОРАЦИЯ МАЙКРОСОФТ НЕ ПРЕДОСТАВЛЯЕТ НИКАКИХ ГАРАНТИЙ (ЯВНЫХ, ПОДРАЗУМЕВАЕМЫХ ИЛИ ПРЕДУСМОТРЕННЫХ ЗАКОНОМ) В ОТНОШЕНИИ СВЕДЕНИЙ, СОДЕРЖАЩИХСЯ В ЭТОЙ ПРЕЗЕНТАЦИИ.</a:t>
            </a:r>
          </a:p>
        </p:txBody>
      </p:sp>
      <p:sp>
        <p:nvSpPr>
          <p:cNvPr id="7" name="Номер слайда 6"/>
          <p:cNvSpPr>
            <a:spLocks noGrp="1"/>
          </p:cNvSpPr>
          <p:nvPr>
            <p:ph type="sldNum" sz="quarter" idx="13"/>
          </p:nvPr>
        </p:nvSpPr>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ru-RU" b="0" i="0" u="none" strike="noStrike" kern="0" cap="none" spc="0" normalizeH="0" baseline="0" noProof="1" smtClean="0">
                <a:ln>
                  <a:noFill/>
                </a:ln>
                <a:solidFill>
                  <a:sysClr val="windowText" lastClr="000000"/>
                </a:solidFill>
                <a:effectLst/>
                <a:uLnTx/>
                <a:uFillTx/>
              </a:rPr>
              <a:pPr marL="0" marR="0" lvl="0" indent="0" defTabSz="914400" rtl="0" eaLnBrk="1" fontAlgn="auto" latinLnBrk="0" hangingPunct="1">
                <a:lnSpc>
                  <a:spcPct val="100000"/>
                </a:lnSpc>
                <a:spcBef>
                  <a:spcPts val="0"/>
                </a:spcBef>
                <a:spcAft>
                  <a:spcPts val="0"/>
                </a:spcAft>
                <a:buClrTx/>
                <a:buSzTx/>
                <a:buFontTx/>
                <a:buNone/>
                <a:tabLst/>
                <a:defRPr/>
              </a:pPr>
              <a:t>9</a:t>
            </a:fld>
            <a:endParaRPr kumimoji="0" lang="ru-RU" b="0" i="0" u="none" strike="noStrike" kern="0" cap="none" spc="0" normalizeH="0" baseline="0" noProof="1">
              <a:ln>
                <a:noFill/>
              </a:ln>
              <a:solidFill>
                <a:sysClr val="windowText" lastClr="000000"/>
              </a:solidFill>
              <a:effectLst/>
              <a:uLnTx/>
              <a:uFillTx/>
            </a:endParaRPr>
          </a:p>
        </p:txBody>
      </p:sp>
      <p:sp>
        <p:nvSpPr>
          <p:cNvPr id="9" name="Дата 2">
            <a:extLst>
              <a:ext uri="{FF2B5EF4-FFF2-40B4-BE49-F238E27FC236}">
                <a16:creationId xmlns:a16="http://schemas.microsoft.com/office/drawing/2014/main" xmlns="" id="{A4914763-EB3B-4A2F-844D-3643EC294B1C}"/>
              </a:ext>
            </a:extLst>
          </p:cNvPr>
          <p:cNvSpPr>
            <a:spLocks noGrp="1"/>
          </p:cNvSpPr>
          <p:nvPr>
            <p:ph type="dt" idx="1"/>
          </p:nvPr>
        </p:nvSpPr>
        <p:spPr>
          <a:xfrm>
            <a:off x="3884613" y="2"/>
            <a:ext cx="2971800" cy="458788"/>
          </a:xfrm>
          <a:prstGeom prst="rect">
            <a:avLst/>
          </a:prstGeom>
        </p:spPr>
        <p:txBody>
          <a:bodyPr vert="horz" lIns="94229" tIns="47114" rIns="94229" bIns="47114" rtlCol="0"/>
          <a:lstStyle>
            <a:lvl1pPr algn="r">
              <a:defRPr sz="1200"/>
            </a:lvl1pPr>
          </a:lstStyle>
          <a:p>
            <a:fld id="{DD9CE136-FB4F-43C3-8121-F04CC9C6DDD6}" type="datetime8">
              <a:rPr lang="ru-RU" noProof="1" smtClean="0"/>
              <a:pPr/>
              <a:t>02.12.2020 16:49</a:t>
            </a:fld>
            <a:endParaRPr lang="ru-RU" noProof="1"/>
          </a:p>
        </p:txBody>
      </p:sp>
    </p:spTree>
    <p:extLst>
      <p:ext uri="{BB962C8B-B14F-4D97-AF65-F5344CB8AC3E}">
        <p14:creationId xmlns:p14="http://schemas.microsoft.com/office/powerpoint/2010/main" xmlns="" val="15402698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customXml" Target="../ink/ink6.xml"/><Relationship Id="rId7" Type="http://schemas.openxmlformats.org/officeDocument/2006/relationships/customXml" Target="../ink/ink8.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customXml" Target="../ink/ink10.xml"/><Relationship Id="rId5" Type="http://schemas.openxmlformats.org/officeDocument/2006/relationships/customXml" Target="../ink/ink7.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9.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3" Type="http://schemas.openxmlformats.org/officeDocument/2006/relationships/customXml" Target="../ink/ink11.xml"/><Relationship Id="rId7" Type="http://schemas.openxmlformats.org/officeDocument/2006/relationships/customXml" Target="../ink/ink13.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customXml" Target="../ink/ink15.xml"/><Relationship Id="rId5" Type="http://schemas.openxmlformats.org/officeDocument/2006/relationships/customXml" Target="../ink/ink12.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1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6.xml"/><Relationship Id="rId7" Type="http://schemas.openxmlformats.org/officeDocument/2006/relationships/customXml" Target="../ink/ink18.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customXml" Target="../ink/ink20.xml"/><Relationship Id="rId5" Type="http://schemas.openxmlformats.org/officeDocument/2006/relationships/customXml" Target="../ink/ink17.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19.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21.xml"/><Relationship Id="rId7" Type="http://schemas.openxmlformats.org/officeDocument/2006/relationships/customXml" Target="../ink/ink23.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customXml" Target="../ink/ink25.xml"/><Relationship Id="rId5" Type="http://schemas.openxmlformats.org/officeDocument/2006/relationships/customXml" Target="../ink/ink22.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2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xmlns="" id="{C6BF408C-A3FE-427A-BCAC-49F0BEAE4F3E}"/>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 name="Подзаголовок 2">
            <a:extLst>
              <a:ext uri="{FF2B5EF4-FFF2-40B4-BE49-F238E27FC236}">
                <a16:creationId xmlns:a16="http://schemas.microsoft.com/office/drawing/2014/main" xmlns="" id="{A3BFFD68-E7DA-43A0-A762-8DE3799F6144}"/>
              </a:ext>
            </a:extLst>
          </p:cNvPr>
          <p:cNvSpPr>
            <a:spLocks noGrp="1"/>
          </p:cNvSpPr>
          <p:nvPr>
            <p:ph type="subTitle" idx="1"/>
          </p:nvPr>
        </p:nvSpPr>
        <p:spPr>
          <a:xfrm>
            <a:off x="1524000" y="1711415"/>
            <a:ext cx="9144000" cy="4021205"/>
          </a:xfrm>
        </p:spPr>
        <p:txBody>
          <a:bodyPr rtlCol="0">
            <a:normAutofit/>
          </a:bodyPr>
          <a:lstStyle>
            <a:lvl1pPr marL="0" indent="0" algn="l">
              <a:buNone/>
              <a:defRPr sz="13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smtClean="0"/>
              <a:t>Образец подзаголовка</a:t>
            </a:r>
            <a:endParaRPr lang="ru-RU" dirty="0"/>
          </a:p>
        </p:txBody>
      </p:sp>
      <mc:AlternateContent xmlns:mc="http://schemas.openxmlformats.org/markup-compatibility/2006">
        <mc:Choice xmlns:p14="http://schemas.microsoft.com/office/powerpoint/2010/main" xmlns="" Requires="p14">
          <p:contentPart p14:bwMode="auto" r:id="rId3">
            <p14:nvContentPartPr>
              <p14:cNvPr id="8" name="Ink 7">
                <a:extLst>
                  <a:ext uri="{FF2B5EF4-FFF2-40B4-BE49-F238E27FC236}">
                    <a16:creationId xmlns:a16="http://schemas.microsoft.com/office/drawing/2014/main" id="{01441076-21A4-4AB0-A4C3-2CD86B085516}"/>
                  </a:ext>
                </a:extLst>
              </p14:cNvPr>
              <p14:cNvContentPartPr/>
              <p14:nvPr userDrawn="1"/>
            </p14:nvContentPartPr>
            <p14:xfrm>
              <a:off x="3285825" y="7305630"/>
              <a:ext cx="360" cy="360"/>
            </p14:xfrm>
          </p:contentPart>
        </mc:Choice>
        <mc:Fallback>
          <p:pic>
            <p:nvPicPr>
              <p:cNvPr id="8" name="Рукописное примечание 7">
                <a:extLst>
                  <a:ext uri="{FF2B5EF4-FFF2-40B4-BE49-F238E27FC236}">
                    <a16:creationId xmlns:p14="http://schemas.microsoft.com/office/powerpoint/2010/main" xmlns="" xmlns:a16="http://schemas.microsoft.com/office/drawing/2014/main" id="{01441076-21A4-4AB0-A4C3-2CD86B085516}"/>
                  </a:ext>
                </a:extLst>
              </p:cNvPr>
              <p:cNvPicPr/>
              <p:nvPr/>
            </p:nvPicPr>
            <p:blipFill>
              <a:blip r:embed="rId4" cstate="print"/>
              <a:stretch>
                <a:fillRect/>
              </a:stretch>
            </p:blipFill>
            <p:spPr>
              <a:xfrm>
                <a:off x="3276825" y="7296630"/>
                <a:ext cx="18000" cy="180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5">
            <p14:nvContentPartPr>
              <p14:cNvPr id="9" name="Ink 8">
                <a:extLst>
                  <a:ext uri="{FF2B5EF4-FFF2-40B4-BE49-F238E27FC236}">
                    <a16:creationId xmlns:a16="http://schemas.microsoft.com/office/drawing/2014/main" id="{812E5E6F-A5EC-4FFE-BD32-F34737E4091E}"/>
                  </a:ext>
                </a:extLst>
              </p14:cNvPr>
              <p14:cNvContentPartPr/>
              <p14:nvPr userDrawn="1"/>
            </p14:nvContentPartPr>
            <p14:xfrm>
              <a:off x="2238300" y="1333470"/>
              <a:ext cx="228960" cy="47520"/>
            </p14:xfrm>
          </p:contentPart>
        </mc:Choice>
        <mc:Fallback>
          <p:pic>
            <p:nvPicPr>
              <p:cNvPr id="9" name="Рукописное примечание 8">
                <a:extLst>
                  <a:ext uri="{FF2B5EF4-FFF2-40B4-BE49-F238E27FC236}">
                    <a16:creationId xmlns:p14="http://schemas.microsoft.com/office/powerpoint/2010/main" xmlns="" xmlns:a16="http://schemas.microsoft.com/office/drawing/2014/main" id="{812E5E6F-A5EC-4FFE-BD32-F34737E4091E}"/>
                  </a:ext>
                </a:extLst>
              </p:cNvPr>
              <p:cNvPicPr/>
              <p:nvPr/>
            </p:nvPicPr>
            <p:blipFill>
              <a:blip r:embed="rId6" cstate="print"/>
              <a:stretch>
                <a:fillRect/>
              </a:stretch>
            </p:blipFill>
            <p:spPr>
              <a:xfrm>
                <a:off x="2229300" y="1324470"/>
                <a:ext cx="246600" cy="65160"/>
              </a:xfrm>
              <a:prstGeom prst="rect">
                <a:avLst/>
              </a:prstGeom>
            </p:spPr>
          </p:pic>
        </mc:Fallback>
      </mc:AlternateContent>
      <p:sp>
        <p:nvSpPr>
          <p:cNvPr id="2" name="Заголовок 1">
            <a:extLst>
              <a:ext uri="{FF2B5EF4-FFF2-40B4-BE49-F238E27FC236}">
                <a16:creationId xmlns:a16="http://schemas.microsoft.com/office/drawing/2014/main" xmlns="" id="{48DFEAF9-3C9A-4305-9782-3EE91C933D8A}"/>
              </a:ext>
            </a:extLst>
          </p:cNvPr>
          <p:cNvSpPr>
            <a:spLocks noGrp="1"/>
          </p:cNvSpPr>
          <p:nvPr>
            <p:ph type="ctrTitle" hasCustomPrompt="1"/>
          </p:nvPr>
        </p:nvSpPr>
        <p:spPr>
          <a:xfrm>
            <a:off x="1524000" y="1122363"/>
            <a:ext cx="9144000" cy="495232"/>
          </a:xfrm>
        </p:spPr>
        <p:txBody>
          <a:bodyPr rtlCol="0" anchor="t">
            <a:normAutofit/>
          </a:bodyPr>
          <a:lstStyle>
            <a:lvl1pPr algn="l">
              <a:defRPr sz="2600">
                <a:solidFill>
                  <a:srgbClr val="408E93"/>
                </a:solidFill>
                <a:latin typeface="Agency FB" panose="020B0503020202020204" pitchFamily="34" charset="0"/>
                <a:cs typeface="Segoe UI Light" panose="020B0502040204020203" pitchFamily="34" charset="0"/>
              </a:defRPr>
            </a:lvl1pPr>
          </a:lstStyle>
          <a:p>
            <a:pPr rtl="0"/>
            <a:r>
              <a:rPr lang="ru-RU" dirty="0"/>
              <a:t>ОБРАЗЕЦ ЗАГОЛОВКА</a:t>
            </a:r>
          </a:p>
        </p:txBody>
      </p:sp>
      <mc:AlternateContent xmlns:mc="http://schemas.openxmlformats.org/markup-compatibility/2006">
        <mc:Choice xmlns:p14="http://schemas.microsoft.com/office/powerpoint/2010/main" xmlns="" Requires="p14">
          <p:contentPart p14:bwMode="auto" r:id="rId7">
            <p14:nvContentPartPr>
              <p14:cNvPr id="13" name="Ink 12">
                <a:extLst>
                  <a:ext uri="{FF2B5EF4-FFF2-40B4-BE49-F238E27FC236}">
                    <a16:creationId xmlns:a16="http://schemas.microsoft.com/office/drawing/2014/main" id="{A1E4DA85-F019-4E90-A6AA-7043F3D87AD7}"/>
                  </a:ext>
                </a:extLst>
              </p14:cNvPr>
              <p14:cNvContentPartPr/>
              <p14:nvPr userDrawn="1"/>
            </p14:nvContentPartPr>
            <p14:xfrm>
              <a:off x="5810220" y="4838430"/>
              <a:ext cx="238320" cy="19440"/>
            </p14:xfrm>
          </p:contentPart>
        </mc:Choice>
        <mc:Fallback>
          <p:pic>
            <p:nvPicPr>
              <p:cNvPr id="13" name="Рукописное примечание 12">
                <a:extLst>
                  <a:ext uri="{FF2B5EF4-FFF2-40B4-BE49-F238E27FC236}">
                    <a16:creationId xmlns:p14="http://schemas.microsoft.com/office/powerpoint/2010/main" xmlns="" xmlns:a16="http://schemas.microsoft.com/office/drawing/2014/main" id="{A1E4DA85-F019-4E90-A6AA-7043F3D87AD7}"/>
                  </a:ext>
                </a:extLst>
              </p:cNvPr>
              <p:cNvPicPr/>
              <p:nvPr/>
            </p:nvPicPr>
            <p:blipFill>
              <a:blip r:embed="rId8" cstate="print"/>
              <a:stretch>
                <a:fillRect/>
              </a:stretch>
            </p:blipFill>
            <p:spPr>
              <a:xfrm>
                <a:off x="5801220" y="4829594"/>
                <a:ext cx="255960" cy="36759"/>
              </a:xfrm>
              <a:prstGeom prst="rect">
                <a:avLst/>
              </a:prstGeom>
            </p:spPr>
          </p:pic>
        </mc:Fallback>
      </mc:AlternateContent>
      <mc:AlternateContent xmlns:mc="http://schemas.openxmlformats.org/markup-compatibility/2006">
        <mc:Choice xmlns:p14="http://schemas.microsoft.com/office/powerpoint/2010/main" xmlns="" Requires="p14">
          <p:contentPart p14:bwMode="auto" r:id="rId9">
            <p14:nvContentPartPr>
              <p14:cNvPr id="19" name="Ink 18">
                <a:extLst>
                  <a:ext uri="{FF2B5EF4-FFF2-40B4-BE49-F238E27FC236}">
                    <a16:creationId xmlns:a16="http://schemas.microsoft.com/office/drawing/2014/main" id="{790FFFC0-B22C-429C-95BD-DD45145FEBA8}"/>
                  </a:ext>
                </a:extLst>
              </p14:cNvPr>
              <p14:cNvContentPartPr/>
              <p14:nvPr userDrawn="1"/>
            </p14:nvContentPartPr>
            <p14:xfrm>
              <a:off x="7019925" y="123765"/>
              <a:ext cx="28800" cy="360"/>
            </p14:xfrm>
          </p:contentPart>
        </mc:Choice>
        <mc:Fallback>
          <p:pic>
            <p:nvPicPr>
              <p:cNvPr id="19" name="Рукописное примечание 18">
                <a:extLst>
                  <a:ext uri="{FF2B5EF4-FFF2-40B4-BE49-F238E27FC236}">
                    <a16:creationId xmlns:p14="http://schemas.microsoft.com/office/powerpoint/2010/main" xmlns="" xmlns:a16="http://schemas.microsoft.com/office/drawing/2014/main" id="{790FFFC0-B22C-429C-95BD-DD45145FEBA8}"/>
                  </a:ext>
                </a:extLst>
              </p:cNvPr>
              <p:cNvPicPr/>
              <p:nvPr/>
            </p:nvPicPr>
            <p:blipFill>
              <a:blip r:embed="rId10" cstate="print"/>
              <a:stretch>
                <a:fillRect/>
              </a:stretch>
            </p:blipFill>
            <p:spPr>
              <a:xfrm>
                <a:off x="7010925" y="114765"/>
                <a:ext cx="46440" cy="180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1">
            <p14:nvContentPartPr>
              <p14:cNvPr id="21" name="Ink 20">
                <a:extLst>
                  <a:ext uri="{FF2B5EF4-FFF2-40B4-BE49-F238E27FC236}">
                    <a16:creationId xmlns:a16="http://schemas.microsoft.com/office/drawing/2014/main" id="{4F2552DA-D8AD-49AD-B221-046C987028BC}"/>
                  </a:ext>
                </a:extLst>
              </p14:cNvPr>
              <p14:cNvContentPartPr/>
              <p14:nvPr userDrawn="1"/>
            </p14:nvContentPartPr>
            <p14:xfrm>
              <a:off x="4705125" y="7267500"/>
              <a:ext cx="19440" cy="9720"/>
            </p14:xfrm>
          </p:contentPart>
        </mc:Choice>
        <mc:Fallback>
          <p:pic>
            <p:nvPicPr>
              <p:cNvPr id="21" name="Рукописное примечание 20">
                <a:extLst>
                  <a:ext uri="{FF2B5EF4-FFF2-40B4-BE49-F238E27FC236}">
                    <a16:creationId xmlns:p14="http://schemas.microsoft.com/office/powerpoint/2010/main" xmlns="" xmlns:a16="http://schemas.microsoft.com/office/drawing/2014/main" id="{4F2552DA-D8AD-49AD-B221-046C987028BC}"/>
                  </a:ext>
                </a:extLst>
              </p:cNvPr>
              <p:cNvPicPr/>
              <p:nvPr/>
            </p:nvPicPr>
            <p:blipFill>
              <a:blip r:embed="rId12" cstate="print"/>
              <a:stretch>
                <a:fillRect/>
              </a:stretch>
            </p:blipFill>
            <p:spPr>
              <a:xfrm>
                <a:off x="4696125" y="7258821"/>
                <a:ext cx="37080" cy="26730"/>
              </a:xfrm>
              <a:prstGeom prst="rect">
                <a:avLst/>
              </a:prstGeom>
            </p:spPr>
          </p:pic>
        </mc:Fallback>
      </mc:AlternateContent>
    </p:spTree>
    <p:extLst>
      <p:ext uri="{BB962C8B-B14F-4D97-AF65-F5344CB8AC3E}">
        <p14:creationId xmlns:p14="http://schemas.microsoft.com/office/powerpoint/2010/main" xmlns="" val="700712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602C925-8B44-44C6-A649-F0FB17E738AE}"/>
              </a:ext>
            </a:extLst>
          </p:cNvPr>
          <p:cNvSpPr>
            <a:spLocks noGrp="1"/>
          </p:cNvSpPr>
          <p:nvPr>
            <p:ph type="title"/>
          </p:nvPr>
        </p:nvSpPr>
        <p:spPr/>
        <p:txBody>
          <a:bodyPr rtlCol="0"/>
          <a:lstStyle/>
          <a:p>
            <a:pPr rtl="0"/>
            <a:r>
              <a:rPr lang="ru-RU" smtClean="0"/>
              <a:t>Образец заголовка</a:t>
            </a:r>
            <a:endParaRPr lang="ru-RU" dirty="0"/>
          </a:p>
        </p:txBody>
      </p:sp>
      <p:sp>
        <p:nvSpPr>
          <p:cNvPr id="3" name="Дата 2">
            <a:extLst>
              <a:ext uri="{FF2B5EF4-FFF2-40B4-BE49-F238E27FC236}">
                <a16:creationId xmlns:a16="http://schemas.microsoft.com/office/drawing/2014/main" xmlns="" id="{9B5067D9-9E44-4E2F-BB85-39F25AF8A996}"/>
              </a:ext>
            </a:extLst>
          </p:cNvPr>
          <p:cNvSpPr>
            <a:spLocks noGrp="1"/>
          </p:cNvSpPr>
          <p:nvPr>
            <p:ph type="dt" sz="half" idx="10"/>
          </p:nvPr>
        </p:nvSpPr>
        <p:spPr/>
        <p:txBody>
          <a:bodyPr rtlCol="0"/>
          <a:lstStyle/>
          <a:p>
            <a:pPr rtl="0"/>
            <a:fld id="{7F8F5F57-F7BF-40CD-B928-17BA4B3E2A8E}" type="datetime1">
              <a:rPr lang="ru-RU" smtClean="0"/>
              <a:pPr rtl="0"/>
              <a:t>02.12.2020</a:t>
            </a:fld>
            <a:endParaRPr lang="ru-RU" dirty="0"/>
          </a:p>
        </p:txBody>
      </p:sp>
      <p:sp>
        <p:nvSpPr>
          <p:cNvPr id="4" name="Нижний колонтитул 3">
            <a:extLst>
              <a:ext uri="{FF2B5EF4-FFF2-40B4-BE49-F238E27FC236}">
                <a16:creationId xmlns:a16="http://schemas.microsoft.com/office/drawing/2014/main" xmlns="" id="{D0695C9A-F3D4-4CAF-BD9C-9A781B281DE8}"/>
              </a:ext>
            </a:extLst>
          </p:cNvPr>
          <p:cNvSpPr>
            <a:spLocks noGrp="1"/>
          </p:cNvSpPr>
          <p:nvPr>
            <p:ph type="ftr" sz="quarter" idx="11"/>
          </p:nvPr>
        </p:nvSpPr>
        <p:spPr/>
        <p:txBody>
          <a:bodyPr rtlCol="0"/>
          <a:lstStyle/>
          <a:p>
            <a:pPr rtl="0"/>
            <a:endParaRPr lang="ru-RU" dirty="0"/>
          </a:p>
        </p:txBody>
      </p:sp>
      <p:sp>
        <p:nvSpPr>
          <p:cNvPr id="5" name="Номер слайда 4">
            <a:extLst>
              <a:ext uri="{FF2B5EF4-FFF2-40B4-BE49-F238E27FC236}">
                <a16:creationId xmlns:a16="http://schemas.microsoft.com/office/drawing/2014/main" xmlns="" id="{243D576E-E81F-4A82-BCA1-6B1E01BA5B42}"/>
              </a:ext>
            </a:extLst>
          </p:cNvPr>
          <p:cNvSpPr>
            <a:spLocks noGrp="1"/>
          </p:cNvSpPr>
          <p:nvPr>
            <p:ph type="sldNum" sz="quarter" idx="12"/>
          </p:nvPr>
        </p:nvSpPr>
        <p:spPr/>
        <p:txBody>
          <a:bodyPr rtlCol="0"/>
          <a:lstStyle/>
          <a:p>
            <a:pPr rtl="0"/>
            <a:fld id="{8A717781-12D9-4CDB-9AAE-83636CBD66D6}" type="slidenum">
              <a:rPr lang="ru-RU" smtClean="0"/>
              <a:pPr rtl="0"/>
              <a:t>‹#›</a:t>
            </a:fld>
            <a:endParaRPr lang="ru-RU" dirty="0"/>
          </a:p>
        </p:txBody>
      </p:sp>
    </p:spTree>
    <p:extLst>
      <p:ext uri="{BB962C8B-B14F-4D97-AF65-F5344CB8AC3E}">
        <p14:creationId xmlns:p14="http://schemas.microsoft.com/office/powerpoint/2010/main" xmlns="" val="19980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70360874-81B9-450F-B82A-8EB5D1206CDC}"/>
              </a:ext>
            </a:extLst>
          </p:cNvPr>
          <p:cNvSpPr>
            <a:spLocks noGrp="1"/>
          </p:cNvSpPr>
          <p:nvPr>
            <p:ph type="dt" sz="half" idx="10"/>
          </p:nvPr>
        </p:nvSpPr>
        <p:spPr/>
        <p:txBody>
          <a:bodyPr rtlCol="0"/>
          <a:lstStyle/>
          <a:p>
            <a:pPr rtl="0"/>
            <a:fld id="{EAD62C75-9510-4041-A4D7-177FAB743BF7}" type="datetime1">
              <a:rPr lang="ru-RU" smtClean="0"/>
              <a:pPr rtl="0"/>
              <a:t>02.12.2020</a:t>
            </a:fld>
            <a:endParaRPr lang="ru-RU" dirty="0"/>
          </a:p>
        </p:txBody>
      </p:sp>
      <p:sp>
        <p:nvSpPr>
          <p:cNvPr id="3" name="Нижний колонтитул 2">
            <a:extLst>
              <a:ext uri="{FF2B5EF4-FFF2-40B4-BE49-F238E27FC236}">
                <a16:creationId xmlns:a16="http://schemas.microsoft.com/office/drawing/2014/main" xmlns="" id="{3CF7C3AE-3A6B-4C8B-B32A-82D82E5967FD}"/>
              </a:ext>
            </a:extLst>
          </p:cNvPr>
          <p:cNvSpPr>
            <a:spLocks noGrp="1"/>
          </p:cNvSpPr>
          <p:nvPr>
            <p:ph type="ftr" sz="quarter" idx="11"/>
          </p:nvPr>
        </p:nvSpPr>
        <p:spPr/>
        <p:txBody>
          <a:bodyPr rtlCol="0"/>
          <a:lstStyle/>
          <a:p>
            <a:pPr rtl="0"/>
            <a:endParaRPr lang="ru-RU" dirty="0"/>
          </a:p>
        </p:txBody>
      </p:sp>
      <p:sp>
        <p:nvSpPr>
          <p:cNvPr id="4" name="Номер слайда 3">
            <a:extLst>
              <a:ext uri="{FF2B5EF4-FFF2-40B4-BE49-F238E27FC236}">
                <a16:creationId xmlns:a16="http://schemas.microsoft.com/office/drawing/2014/main" xmlns="" id="{CDDF9F8A-E694-41C4-963B-E3E4EC703FD4}"/>
              </a:ext>
            </a:extLst>
          </p:cNvPr>
          <p:cNvSpPr>
            <a:spLocks noGrp="1"/>
          </p:cNvSpPr>
          <p:nvPr>
            <p:ph type="sldNum" sz="quarter" idx="12"/>
          </p:nvPr>
        </p:nvSpPr>
        <p:spPr/>
        <p:txBody>
          <a:bodyPr rtlCol="0"/>
          <a:lstStyle/>
          <a:p>
            <a:pPr rtl="0"/>
            <a:fld id="{8A717781-12D9-4CDB-9AAE-83636CBD66D6}" type="slidenum">
              <a:rPr lang="ru-RU" smtClean="0"/>
              <a:pPr rtl="0"/>
              <a:t>‹#›</a:t>
            </a:fld>
            <a:endParaRPr lang="ru-RU" dirty="0"/>
          </a:p>
        </p:txBody>
      </p:sp>
    </p:spTree>
    <p:extLst>
      <p:ext uri="{BB962C8B-B14F-4D97-AF65-F5344CB8AC3E}">
        <p14:creationId xmlns:p14="http://schemas.microsoft.com/office/powerpoint/2010/main" xmlns="" val="205189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B872C95-0AD4-4269-8C2B-C4797C4EC7A5}"/>
              </a:ext>
            </a:extLst>
          </p:cNvPr>
          <p:cNvSpPr>
            <a:spLocks noGrp="1"/>
          </p:cNvSpPr>
          <p:nvPr>
            <p:ph type="title"/>
          </p:nvPr>
        </p:nvSpPr>
        <p:spPr>
          <a:xfrm>
            <a:off x="839788" y="457200"/>
            <a:ext cx="3932237" cy="1600200"/>
          </a:xfrm>
        </p:spPr>
        <p:txBody>
          <a:bodyPr rtlCol="0" anchor="b"/>
          <a:lstStyle>
            <a:lvl1pPr>
              <a:defRPr sz="3200"/>
            </a:lvl1pPr>
          </a:lstStyle>
          <a:p>
            <a:pPr rtl="0"/>
            <a:r>
              <a:rPr lang="ru-RU" smtClean="0"/>
              <a:t>Образец заголовка</a:t>
            </a:r>
            <a:endParaRPr lang="ru-RU" dirty="0"/>
          </a:p>
        </p:txBody>
      </p:sp>
      <p:sp>
        <p:nvSpPr>
          <p:cNvPr id="3" name="Объект 2">
            <a:extLst>
              <a:ext uri="{FF2B5EF4-FFF2-40B4-BE49-F238E27FC236}">
                <a16:creationId xmlns:a16="http://schemas.microsoft.com/office/drawing/2014/main" xmlns="" id="{DCA06414-765F-4A8B-92F6-D0646CCCAB93}"/>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Замещающий текст 3">
            <a:extLst>
              <a:ext uri="{FF2B5EF4-FFF2-40B4-BE49-F238E27FC236}">
                <a16:creationId xmlns:a16="http://schemas.microsoft.com/office/drawing/2014/main" xmlns="" id="{385ECD27-EF94-470B-8EFE-BDD4BAA71C5B}"/>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smtClean="0"/>
              <a:t>Образец текста</a:t>
            </a:r>
          </a:p>
        </p:txBody>
      </p:sp>
      <p:sp>
        <p:nvSpPr>
          <p:cNvPr id="5" name="Дата 4">
            <a:extLst>
              <a:ext uri="{FF2B5EF4-FFF2-40B4-BE49-F238E27FC236}">
                <a16:creationId xmlns:a16="http://schemas.microsoft.com/office/drawing/2014/main" xmlns="" id="{0F720F99-C49A-4BDA-8E4E-70AA217962BD}"/>
              </a:ext>
            </a:extLst>
          </p:cNvPr>
          <p:cNvSpPr>
            <a:spLocks noGrp="1"/>
          </p:cNvSpPr>
          <p:nvPr>
            <p:ph type="dt" sz="half" idx="10"/>
          </p:nvPr>
        </p:nvSpPr>
        <p:spPr/>
        <p:txBody>
          <a:bodyPr rtlCol="0"/>
          <a:lstStyle/>
          <a:p>
            <a:pPr rtl="0"/>
            <a:fld id="{461250B3-E552-4240-8535-32D11B7CDCB7}" type="datetime1">
              <a:rPr lang="ru-RU" smtClean="0"/>
              <a:pPr rtl="0"/>
              <a:t>02.12.2020</a:t>
            </a:fld>
            <a:endParaRPr lang="ru-RU" dirty="0"/>
          </a:p>
        </p:txBody>
      </p:sp>
      <p:sp>
        <p:nvSpPr>
          <p:cNvPr id="6" name="Нижний колонтитул 5">
            <a:extLst>
              <a:ext uri="{FF2B5EF4-FFF2-40B4-BE49-F238E27FC236}">
                <a16:creationId xmlns:a16="http://schemas.microsoft.com/office/drawing/2014/main" xmlns="" id="{F4BE342F-D088-48DF-BF68-ED3DCA16FF4D}"/>
              </a:ext>
            </a:extLst>
          </p:cNvPr>
          <p:cNvSpPr>
            <a:spLocks noGrp="1"/>
          </p:cNvSpPr>
          <p:nvPr>
            <p:ph type="ftr" sz="quarter" idx="11"/>
          </p:nvPr>
        </p:nvSpPr>
        <p:spPr/>
        <p:txBody>
          <a:bodyPr rtlCol="0"/>
          <a:lstStyle/>
          <a:p>
            <a:pPr rtl="0"/>
            <a:endParaRPr lang="ru-RU" dirty="0"/>
          </a:p>
        </p:txBody>
      </p:sp>
      <p:sp>
        <p:nvSpPr>
          <p:cNvPr id="7" name="Номер слайда 6">
            <a:extLst>
              <a:ext uri="{FF2B5EF4-FFF2-40B4-BE49-F238E27FC236}">
                <a16:creationId xmlns:a16="http://schemas.microsoft.com/office/drawing/2014/main" xmlns="" id="{37FB5186-5A08-4217-B8C8-E3C89DE56517}"/>
              </a:ext>
            </a:extLst>
          </p:cNvPr>
          <p:cNvSpPr>
            <a:spLocks noGrp="1"/>
          </p:cNvSpPr>
          <p:nvPr>
            <p:ph type="sldNum" sz="quarter" idx="12"/>
          </p:nvPr>
        </p:nvSpPr>
        <p:spPr/>
        <p:txBody>
          <a:bodyPr rtlCol="0"/>
          <a:lstStyle/>
          <a:p>
            <a:pPr rtl="0"/>
            <a:fld id="{8A717781-12D9-4CDB-9AAE-83636CBD66D6}" type="slidenum">
              <a:rPr lang="ru-RU" smtClean="0"/>
              <a:pPr rtl="0"/>
              <a:t>‹#›</a:t>
            </a:fld>
            <a:endParaRPr lang="ru-RU" dirty="0"/>
          </a:p>
        </p:txBody>
      </p:sp>
    </p:spTree>
    <p:extLst>
      <p:ext uri="{BB962C8B-B14F-4D97-AF65-F5344CB8AC3E}">
        <p14:creationId xmlns:p14="http://schemas.microsoft.com/office/powerpoint/2010/main" xmlns="" val="882991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130A0E-257C-428F-8220-4F7319A3E94B}"/>
              </a:ext>
            </a:extLst>
          </p:cNvPr>
          <p:cNvSpPr>
            <a:spLocks noGrp="1"/>
          </p:cNvSpPr>
          <p:nvPr>
            <p:ph type="title"/>
          </p:nvPr>
        </p:nvSpPr>
        <p:spPr>
          <a:xfrm>
            <a:off x="839788" y="457200"/>
            <a:ext cx="3932237" cy="1600200"/>
          </a:xfrm>
        </p:spPr>
        <p:txBody>
          <a:bodyPr rtlCol="0" anchor="b"/>
          <a:lstStyle>
            <a:lvl1pPr>
              <a:defRPr sz="3200"/>
            </a:lvl1pPr>
          </a:lstStyle>
          <a:p>
            <a:pPr rtl="0"/>
            <a:r>
              <a:rPr lang="ru-RU" smtClean="0"/>
              <a:t>Образец заголовка</a:t>
            </a:r>
            <a:endParaRPr lang="ru-RU" dirty="0"/>
          </a:p>
        </p:txBody>
      </p:sp>
      <p:sp>
        <p:nvSpPr>
          <p:cNvPr id="3" name="Рисунок 2">
            <a:extLst>
              <a:ext uri="{FF2B5EF4-FFF2-40B4-BE49-F238E27FC236}">
                <a16:creationId xmlns:a16="http://schemas.microsoft.com/office/drawing/2014/main" xmlns="" id="{B9ACFB04-60BA-40B2-9683-87578BD0DC6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smtClean="0"/>
              <a:t>Вставка рисунка</a:t>
            </a:r>
            <a:endParaRPr lang="ru-RU" dirty="0"/>
          </a:p>
        </p:txBody>
      </p:sp>
      <p:sp>
        <p:nvSpPr>
          <p:cNvPr id="4" name="Текст 3">
            <a:extLst>
              <a:ext uri="{FF2B5EF4-FFF2-40B4-BE49-F238E27FC236}">
                <a16:creationId xmlns:a16="http://schemas.microsoft.com/office/drawing/2014/main" xmlns="" id="{B90FF038-F1C0-4D94-B562-F30100354849}"/>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smtClean="0"/>
              <a:t>Образец текста</a:t>
            </a:r>
          </a:p>
        </p:txBody>
      </p:sp>
      <p:sp>
        <p:nvSpPr>
          <p:cNvPr id="5" name="Дата 4">
            <a:extLst>
              <a:ext uri="{FF2B5EF4-FFF2-40B4-BE49-F238E27FC236}">
                <a16:creationId xmlns:a16="http://schemas.microsoft.com/office/drawing/2014/main" xmlns="" id="{9D14D5EB-717A-432F-9FCB-41F026C35E99}"/>
              </a:ext>
            </a:extLst>
          </p:cNvPr>
          <p:cNvSpPr>
            <a:spLocks noGrp="1"/>
          </p:cNvSpPr>
          <p:nvPr>
            <p:ph type="dt" sz="half" idx="10"/>
          </p:nvPr>
        </p:nvSpPr>
        <p:spPr/>
        <p:txBody>
          <a:bodyPr rtlCol="0"/>
          <a:lstStyle/>
          <a:p>
            <a:pPr rtl="0"/>
            <a:fld id="{9CA3373D-49C7-4F91-A238-65F8B81DF961}" type="datetime1">
              <a:rPr lang="ru-RU" smtClean="0"/>
              <a:pPr rtl="0"/>
              <a:t>02.12.2020</a:t>
            </a:fld>
            <a:endParaRPr lang="ru-RU" dirty="0"/>
          </a:p>
        </p:txBody>
      </p:sp>
      <p:sp>
        <p:nvSpPr>
          <p:cNvPr id="6" name="Нижний колонтитул 5">
            <a:extLst>
              <a:ext uri="{FF2B5EF4-FFF2-40B4-BE49-F238E27FC236}">
                <a16:creationId xmlns:a16="http://schemas.microsoft.com/office/drawing/2014/main" xmlns="" id="{1FA96424-0E11-4259-9FFE-96E424A21430}"/>
              </a:ext>
            </a:extLst>
          </p:cNvPr>
          <p:cNvSpPr>
            <a:spLocks noGrp="1"/>
          </p:cNvSpPr>
          <p:nvPr>
            <p:ph type="ftr" sz="quarter" idx="11"/>
          </p:nvPr>
        </p:nvSpPr>
        <p:spPr/>
        <p:txBody>
          <a:bodyPr rtlCol="0"/>
          <a:lstStyle/>
          <a:p>
            <a:pPr rtl="0"/>
            <a:endParaRPr lang="ru-RU" dirty="0"/>
          </a:p>
        </p:txBody>
      </p:sp>
      <p:sp>
        <p:nvSpPr>
          <p:cNvPr id="7" name="Номер слайда 6">
            <a:extLst>
              <a:ext uri="{FF2B5EF4-FFF2-40B4-BE49-F238E27FC236}">
                <a16:creationId xmlns:a16="http://schemas.microsoft.com/office/drawing/2014/main" xmlns="" id="{90324721-6543-486D-A232-9E51E9FB47D6}"/>
              </a:ext>
            </a:extLst>
          </p:cNvPr>
          <p:cNvSpPr>
            <a:spLocks noGrp="1"/>
          </p:cNvSpPr>
          <p:nvPr>
            <p:ph type="sldNum" sz="quarter" idx="12"/>
          </p:nvPr>
        </p:nvSpPr>
        <p:spPr/>
        <p:txBody>
          <a:bodyPr rtlCol="0"/>
          <a:lstStyle/>
          <a:p>
            <a:pPr rtl="0"/>
            <a:fld id="{8A717781-12D9-4CDB-9AAE-83636CBD66D6}" type="slidenum">
              <a:rPr lang="ru-RU" smtClean="0"/>
              <a:pPr rtl="0"/>
              <a:t>‹#›</a:t>
            </a:fld>
            <a:endParaRPr lang="ru-RU" dirty="0"/>
          </a:p>
        </p:txBody>
      </p:sp>
    </p:spTree>
    <p:extLst>
      <p:ext uri="{BB962C8B-B14F-4D97-AF65-F5344CB8AC3E}">
        <p14:creationId xmlns:p14="http://schemas.microsoft.com/office/powerpoint/2010/main" xmlns="" val="3002930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7C3A876-E09F-447C-AC70-625615722455}"/>
              </a:ext>
            </a:extLst>
          </p:cNvPr>
          <p:cNvSpPr>
            <a:spLocks noGrp="1"/>
          </p:cNvSpPr>
          <p:nvPr>
            <p:ph type="title"/>
          </p:nvPr>
        </p:nvSpPr>
        <p:spPr/>
        <p:txBody>
          <a:bodyPr rtlCol="0"/>
          <a:lstStyle/>
          <a:p>
            <a:pPr rtl="0"/>
            <a:r>
              <a:rPr lang="ru-RU" smtClean="0"/>
              <a:t>Образец заголовка</a:t>
            </a:r>
            <a:endParaRPr lang="ru-RU" dirty="0"/>
          </a:p>
        </p:txBody>
      </p:sp>
      <p:sp>
        <p:nvSpPr>
          <p:cNvPr id="3" name="Вертикальный текст 2">
            <a:extLst>
              <a:ext uri="{FF2B5EF4-FFF2-40B4-BE49-F238E27FC236}">
                <a16:creationId xmlns:a16="http://schemas.microsoft.com/office/drawing/2014/main" xmlns="" id="{F6D81AE2-C534-4018-8D54-BFAC1D2E4319}"/>
              </a:ext>
            </a:extLst>
          </p:cNvPr>
          <p:cNvSpPr>
            <a:spLocks noGrp="1"/>
          </p:cNvSpPr>
          <p:nvPr>
            <p:ph type="body" orient="vert" idx="1"/>
          </p:nvPr>
        </p:nvSpPr>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a:extLst>
              <a:ext uri="{FF2B5EF4-FFF2-40B4-BE49-F238E27FC236}">
                <a16:creationId xmlns:a16="http://schemas.microsoft.com/office/drawing/2014/main" xmlns="" id="{68AE8180-78B8-4034-88AA-BF38D54756A7}"/>
              </a:ext>
            </a:extLst>
          </p:cNvPr>
          <p:cNvSpPr>
            <a:spLocks noGrp="1"/>
          </p:cNvSpPr>
          <p:nvPr>
            <p:ph type="dt" sz="half" idx="10"/>
          </p:nvPr>
        </p:nvSpPr>
        <p:spPr/>
        <p:txBody>
          <a:bodyPr rtlCol="0"/>
          <a:lstStyle/>
          <a:p>
            <a:pPr rtl="0"/>
            <a:fld id="{F947580D-7266-4AEC-8D52-261B96C462E6}" type="datetime1">
              <a:rPr lang="ru-RU" smtClean="0"/>
              <a:pPr rtl="0"/>
              <a:t>02.12.2020</a:t>
            </a:fld>
            <a:endParaRPr lang="ru-RU" dirty="0"/>
          </a:p>
        </p:txBody>
      </p:sp>
      <p:sp>
        <p:nvSpPr>
          <p:cNvPr id="5" name="Нижний колонтитул 4">
            <a:extLst>
              <a:ext uri="{FF2B5EF4-FFF2-40B4-BE49-F238E27FC236}">
                <a16:creationId xmlns:a16="http://schemas.microsoft.com/office/drawing/2014/main" xmlns="" id="{E902CEA7-6339-43F1-8258-E91DD61E2796}"/>
              </a:ext>
            </a:extLst>
          </p:cNvPr>
          <p:cNvSpPr>
            <a:spLocks noGrp="1"/>
          </p:cNvSpPr>
          <p:nvPr>
            <p:ph type="ftr" sz="quarter" idx="11"/>
          </p:nvPr>
        </p:nvSpPr>
        <p:spPr/>
        <p:txBody>
          <a:bodyPr rtlCol="0"/>
          <a:lstStyle/>
          <a:p>
            <a:pPr rtl="0"/>
            <a:endParaRPr lang="ru-RU" dirty="0"/>
          </a:p>
        </p:txBody>
      </p:sp>
      <p:sp>
        <p:nvSpPr>
          <p:cNvPr id="6" name="Номер слайда 5">
            <a:extLst>
              <a:ext uri="{FF2B5EF4-FFF2-40B4-BE49-F238E27FC236}">
                <a16:creationId xmlns:a16="http://schemas.microsoft.com/office/drawing/2014/main" xmlns="" id="{1BBB3B7F-3DD1-4A58-A7A1-90D3371C9DD8}"/>
              </a:ext>
            </a:extLst>
          </p:cNvPr>
          <p:cNvSpPr>
            <a:spLocks noGrp="1"/>
          </p:cNvSpPr>
          <p:nvPr>
            <p:ph type="sldNum" sz="quarter" idx="12"/>
          </p:nvPr>
        </p:nvSpPr>
        <p:spPr/>
        <p:txBody>
          <a:bodyPr rtlCol="0"/>
          <a:lstStyle/>
          <a:p>
            <a:pPr rtl="0"/>
            <a:fld id="{8A717781-12D9-4CDB-9AAE-83636CBD66D6}" type="slidenum">
              <a:rPr lang="ru-RU" smtClean="0"/>
              <a:pPr rtl="0"/>
              <a:t>‹#›</a:t>
            </a:fld>
            <a:endParaRPr lang="ru-RU" dirty="0"/>
          </a:p>
        </p:txBody>
      </p:sp>
    </p:spTree>
    <p:extLst>
      <p:ext uri="{BB962C8B-B14F-4D97-AF65-F5344CB8AC3E}">
        <p14:creationId xmlns:p14="http://schemas.microsoft.com/office/powerpoint/2010/main" xmlns="" val="1542961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A548BB54-5323-4DD3-9DB8-5CA26A517102}"/>
              </a:ext>
            </a:extLst>
          </p:cNvPr>
          <p:cNvSpPr>
            <a:spLocks noGrp="1"/>
          </p:cNvSpPr>
          <p:nvPr>
            <p:ph type="title" orient="vert"/>
          </p:nvPr>
        </p:nvSpPr>
        <p:spPr>
          <a:xfrm>
            <a:off x="8724900" y="365125"/>
            <a:ext cx="2628900" cy="5811838"/>
          </a:xfrm>
        </p:spPr>
        <p:txBody>
          <a:bodyPr vert="eaVert" rtlCol="0"/>
          <a:lstStyle/>
          <a:p>
            <a:pPr rtl="0"/>
            <a:r>
              <a:rPr lang="ru-RU" smtClean="0"/>
              <a:t>Образец заголовка</a:t>
            </a:r>
            <a:endParaRPr lang="ru-RU" dirty="0"/>
          </a:p>
        </p:txBody>
      </p:sp>
      <p:sp>
        <p:nvSpPr>
          <p:cNvPr id="3" name="Вертикальный текст 2">
            <a:extLst>
              <a:ext uri="{FF2B5EF4-FFF2-40B4-BE49-F238E27FC236}">
                <a16:creationId xmlns:a16="http://schemas.microsoft.com/office/drawing/2014/main" xmlns="" id="{B240E1A9-E35B-44AB-8190-B6A7A068DBD0}"/>
              </a:ext>
            </a:extLst>
          </p:cNvPr>
          <p:cNvSpPr>
            <a:spLocks noGrp="1"/>
          </p:cNvSpPr>
          <p:nvPr>
            <p:ph type="body" orient="vert" idx="1"/>
          </p:nvPr>
        </p:nvSpPr>
        <p:spPr>
          <a:xfrm>
            <a:off x="838200" y="365125"/>
            <a:ext cx="7734300" cy="5811838"/>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a:extLst>
              <a:ext uri="{FF2B5EF4-FFF2-40B4-BE49-F238E27FC236}">
                <a16:creationId xmlns:a16="http://schemas.microsoft.com/office/drawing/2014/main" xmlns="" id="{F76AF8D8-7764-4D06-AE50-0B151AE659FB}"/>
              </a:ext>
            </a:extLst>
          </p:cNvPr>
          <p:cNvSpPr>
            <a:spLocks noGrp="1"/>
          </p:cNvSpPr>
          <p:nvPr>
            <p:ph type="dt" sz="half" idx="10"/>
          </p:nvPr>
        </p:nvSpPr>
        <p:spPr/>
        <p:txBody>
          <a:bodyPr rtlCol="0"/>
          <a:lstStyle/>
          <a:p>
            <a:pPr rtl="0"/>
            <a:fld id="{40679706-6C79-4423-A94A-FB8FED4B640E}" type="datetime1">
              <a:rPr lang="ru-RU" smtClean="0"/>
              <a:pPr rtl="0"/>
              <a:t>02.12.2020</a:t>
            </a:fld>
            <a:endParaRPr lang="ru-RU" dirty="0"/>
          </a:p>
        </p:txBody>
      </p:sp>
      <p:sp>
        <p:nvSpPr>
          <p:cNvPr id="5" name="Нижний колонтитул 4">
            <a:extLst>
              <a:ext uri="{FF2B5EF4-FFF2-40B4-BE49-F238E27FC236}">
                <a16:creationId xmlns:a16="http://schemas.microsoft.com/office/drawing/2014/main" xmlns="" id="{2022F050-008F-40E2-AA46-8DD0CD8CBA3C}"/>
              </a:ext>
            </a:extLst>
          </p:cNvPr>
          <p:cNvSpPr>
            <a:spLocks noGrp="1"/>
          </p:cNvSpPr>
          <p:nvPr>
            <p:ph type="ftr" sz="quarter" idx="11"/>
          </p:nvPr>
        </p:nvSpPr>
        <p:spPr/>
        <p:txBody>
          <a:bodyPr rtlCol="0"/>
          <a:lstStyle/>
          <a:p>
            <a:pPr rtl="0"/>
            <a:endParaRPr lang="ru-RU" dirty="0"/>
          </a:p>
        </p:txBody>
      </p:sp>
      <p:sp>
        <p:nvSpPr>
          <p:cNvPr id="6" name="Номер слайда 5">
            <a:extLst>
              <a:ext uri="{FF2B5EF4-FFF2-40B4-BE49-F238E27FC236}">
                <a16:creationId xmlns:a16="http://schemas.microsoft.com/office/drawing/2014/main" xmlns="" id="{A5663763-705B-464F-AB8B-F02AFAC92A82}"/>
              </a:ext>
            </a:extLst>
          </p:cNvPr>
          <p:cNvSpPr>
            <a:spLocks noGrp="1"/>
          </p:cNvSpPr>
          <p:nvPr>
            <p:ph type="sldNum" sz="quarter" idx="12"/>
          </p:nvPr>
        </p:nvSpPr>
        <p:spPr/>
        <p:txBody>
          <a:bodyPr rtlCol="0"/>
          <a:lstStyle/>
          <a:p>
            <a:pPr rtl="0"/>
            <a:fld id="{8A717781-12D9-4CDB-9AAE-83636CBD66D6}" type="slidenum">
              <a:rPr lang="ru-RU" smtClean="0"/>
              <a:pPr rtl="0"/>
              <a:t>‹#›</a:t>
            </a:fld>
            <a:endParaRPr lang="ru-RU" dirty="0"/>
          </a:p>
        </p:txBody>
      </p:sp>
    </p:spTree>
    <p:extLst>
      <p:ext uri="{BB962C8B-B14F-4D97-AF65-F5344CB8AC3E}">
        <p14:creationId xmlns:p14="http://schemas.microsoft.com/office/powerpoint/2010/main" xmlns="" val="2468712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0-50 Правый фотомакет">
    <p:spTree>
      <p:nvGrpSpPr>
        <p:cNvPr id="1" name=""/>
        <p:cNvGrpSpPr/>
        <p:nvPr/>
      </p:nvGrpSpPr>
      <p:grpSpPr>
        <a:xfrm>
          <a:off x="0" y="0"/>
          <a:ext cx="0" cy="0"/>
          <a:chOff x="0" y="0"/>
          <a:chExt cx="0" cy="0"/>
        </a:xfrm>
      </p:grpSpPr>
      <p:sp>
        <p:nvSpPr>
          <p:cNvPr id="5" name="Рисунок 4"/>
          <p:cNvSpPr>
            <a:spLocks noGrp="1"/>
          </p:cNvSpPr>
          <p:nvPr>
            <p:ph type="pic" sz="quarter" idx="10" hasCustomPrompt="1"/>
          </p:nvPr>
        </p:nvSpPr>
        <p:spPr bwMode="ltGray">
          <a:xfrm>
            <a:off x="6129304" y="0"/>
            <a:ext cx="6062696" cy="6856100"/>
          </a:xfrm>
          <a:blipFill>
            <a:blip r:embed="rId2" cstate="print"/>
            <a:srcRect/>
            <a:stretch>
              <a:fillRect/>
            </a:stretch>
          </a:blipFill>
        </p:spPr>
        <p:txBody>
          <a:bodyPr tIns="548640" rtlCol="0" anchor="ctr" anchorCtr="0">
            <a:noAutofit/>
          </a:bodyPr>
          <a:lstStyle>
            <a:lvl1pPr marL="0" indent="0" algn="ctr">
              <a:buNone/>
              <a:defRPr sz="3600" b="1" cap="none" baseline="0">
                <a:solidFill>
                  <a:srgbClr val="FFC000"/>
                </a:solidFill>
                <a:latin typeface="+mn-lt"/>
              </a:defRPr>
            </a:lvl1pPr>
          </a:lstStyle>
          <a:p>
            <a:pPr rtl="0"/>
            <a:r>
              <a:rPr lang="ru-RU" noProof="1"/>
              <a:t>Щелкните значок, чтобы добавить изображение</a:t>
            </a:r>
          </a:p>
        </p:txBody>
      </p:sp>
      <p:sp>
        <p:nvSpPr>
          <p:cNvPr id="4" name="Номер слайда 5"/>
          <p:cNvSpPr>
            <a:spLocks noGrp="1"/>
          </p:cNvSpPr>
          <p:nvPr>
            <p:ph type="sldNum" sz="quarter" idx="4"/>
          </p:nvPr>
        </p:nvSpPr>
        <p:spPr>
          <a:xfrm>
            <a:off x="11802836" y="6484937"/>
            <a:ext cx="387743" cy="365125"/>
          </a:xfrm>
          <a:prstGeom prst="rect">
            <a:avLst/>
          </a:prstGeom>
        </p:spPr>
        <p:txBody>
          <a:bodyPr vert="horz" lIns="91440" tIns="45720" rIns="91440" bIns="45720" rtlCol="0" anchor="ctr"/>
          <a:lstStyle>
            <a:lvl1pPr algn="r">
              <a:defRPr sz="1200">
                <a:solidFill>
                  <a:schemeClr val="bg1"/>
                </a:solidFill>
              </a:defRPr>
            </a:lvl1pPr>
          </a:lstStyle>
          <a:p>
            <a:pPr rtl="0"/>
            <a:fld id="{5AE1514C-5E56-4738-A1FF-4B1CFD2A3E36}" type="slidenum">
              <a:rPr lang="ru-RU" noProof="1" dirty="0" smtClean="0"/>
              <a:pPr rtl="0"/>
              <a:t>‹#›</a:t>
            </a:fld>
            <a:endParaRPr lang="ru-RU" noProof="1"/>
          </a:p>
        </p:txBody>
      </p:sp>
      <p:sp>
        <p:nvSpPr>
          <p:cNvPr id="6" name="Объект 2"/>
          <p:cNvSpPr>
            <a:spLocks noGrp="1"/>
          </p:cNvSpPr>
          <p:nvPr>
            <p:ph idx="18" hasCustomPrompt="1"/>
          </p:nvPr>
        </p:nvSpPr>
        <p:spPr>
          <a:xfrm>
            <a:off x="1875949" y="419100"/>
            <a:ext cx="2377440" cy="840230"/>
          </a:xfrm>
        </p:spPr>
        <p:txBody>
          <a:bodyPr lIns="146304" rIns="146304" rtlCol="0"/>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ru-RU" noProof="1"/>
              <a:t>#</a:t>
            </a:r>
          </a:p>
        </p:txBody>
      </p:sp>
      <p:sp>
        <p:nvSpPr>
          <p:cNvPr id="9" name="Текст 6"/>
          <p:cNvSpPr>
            <a:spLocks noGrp="1"/>
          </p:cNvSpPr>
          <p:nvPr>
            <p:ph type="body" sz="quarter" idx="11"/>
          </p:nvPr>
        </p:nvSpPr>
        <p:spPr>
          <a:xfrm>
            <a:off x="0" y="3429000"/>
            <a:ext cx="6096000" cy="2594043"/>
          </a:xfrm>
        </p:spPr>
        <p:txBody>
          <a:bodyPr rtlCol="0"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rtl="0"/>
            <a:r>
              <a:rPr lang="ru-RU" noProof="1" smtClean="0"/>
              <a:t>Образец текста</a:t>
            </a:r>
          </a:p>
          <a:p>
            <a:pPr lvl="1" rtl="0"/>
            <a:r>
              <a:rPr lang="ru-RU" noProof="1" smtClean="0"/>
              <a:t>Второй уровень</a:t>
            </a:r>
          </a:p>
          <a:p>
            <a:pPr lvl="2" rtl="0"/>
            <a:r>
              <a:rPr lang="ru-RU" noProof="1" smtClean="0"/>
              <a:t>Третий уровень</a:t>
            </a:r>
          </a:p>
          <a:p>
            <a:pPr lvl="3" rtl="0"/>
            <a:r>
              <a:rPr lang="ru-RU" noProof="1" smtClean="0"/>
              <a:t>Четвертый уровень</a:t>
            </a:r>
          </a:p>
          <a:p>
            <a:pPr lvl="4" rtl="0"/>
            <a:r>
              <a:rPr lang="ru-RU" noProof="1" smtClean="0"/>
              <a:t>Пятый уровень</a:t>
            </a:r>
            <a:endParaRPr lang="ru-RU" noProof="1"/>
          </a:p>
        </p:txBody>
      </p:sp>
      <p:sp>
        <p:nvSpPr>
          <p:cNvPr id="10" name="Текст 2"/>
          <p:cNvSpPr>
            <a:spLocks noGrp="1"/>
          </p:cNvSpPr>
          <p:nvPr>
            <p:ph type="body" sz="quarter" idx="19"/>
          </p:nvPr>
        </p:nvSpPr>
        <p:spPr>
          <a:xfrm>
            <a:off x="0" y="1554163"/>
            <a:ext cx="6096000" cy="590931"/>
          </a:xfrm>
        </p:spPr>
        <p:txBody>
          <a:bodyPr rtlCol="0"/>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ru-RU" noProof="1" smtClean="0"/>
              <a:t>Образец текста</a:t>
            </a:r>
          </a:p>
        </p:txBody>
      </p:sp>
      <p:sp>
        <p:nvSpPr>
          <p:cNvPr id="12" name="Номер слайда 7" hidden="1"/>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4997E989-D798-4C62-8E93-3D2D613C2488}" type="slidenum">
              <a:rPr lang="ru-RU" noProof="1" smtClean="0">
                <a:solidFill>
                  <a:schemeClr val="bg1"/>
                </a:solidFill>
              </a:rPr>
              <a:pPr rtl="0"/>
              <a:t>‹#›</a:t>
            </a:fld>
            <a:endParaRPr lang="ru-RU" noProof="1">
              <a:solidFill>
                <a:schemeClr val="bg1"/>
              </a:solidFill>
            </a:endParaRPr>
          </a:p>
        </p:txBody>
      </p:sp>
    </p:spTree>
    <p:extLst>
      <p:ext uri="{BB962C8B-B14F-4D97-AF65-F5344CB8AC3E}">
        <p14:creationId xmlns:p14="http://schemas.microsoft.com/office/powerpoint/2010/main" xmlns="" val="44395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xmlns="" id="{C6BF408C-A3FE-427A-BCAC-49F0BEAE4F3E}"/>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mc:AlternateContent xmlns:mc="http://schemas.openxmlformats.org/markup-compatibility/2006">
        <mc:Choice xmlns:p14="http://schemas.microsoft.com/office/powerpoint/2010/main" xmlns="" Requires="p14">
          <p:contentPart p14:bwMode="auto" r:id="rId3">
            <p14:nvContentPartPr>
              <p14:cNvPr id="8" name="Ink 7">
                <a:extLst>
                  <a:ext uri="{FF2B5EF4-FFF2-40B4-BE49-F238E27FC236}">
                    <a16:creationId xmlns:a16="http://schemas.microsoft.com/office/drawing/2014/main" id="{01441076-21A4-4AB0-A4C3-2CD86B085516}"/>
                  </a:ext>
                </a:extLst>
              </p14:cNvPr>
              <p14:cNvContentPartPr/>
              <p14:nvPr userDrawn="1"/>
            </p14:nvContentPartPr>
            <p14:xfrm>
              <a:off x="3285825" y="7305630"/>
              <a:ext cx="360" cy="360"/>
            </p14:xfrm>
          </p:contentPart>
        </mc:Choice>
        <mc:Fallback>
          <p:pic>
            <p:nvPicPr>
              <p:cNvPr id="8" name="Рукописное примечание 7">
                <a:extLst>
                  <a:ext uri="{FF2B5EF4-FFF2-40B4-BE49-F238E27FC236}">
                    <a16:creationId xmlns:p14="http://schemas.microsoft.com/office/powerpoint/2010/main" xmlns="" xmlns:a16="http://schemas.microsoft.com/office/drawing/2014/main" id="{01441076-21A4-4AB0-A4C3-2CD86B085516}"/>
                  </a:ext>
                </a:extLst>
              </p:cNvPr>
              <p:cNvPicPr/>
              <p:nvPr/>
            </p:nvPicPr>
            <p:blipFill>
              <a:blip r:embed="rId4" cstate="print"/>
              <a:stretch>
                <a:fillRect/>
              </a:stretch>
            </p:blipFill>
            <p:spPr>
              <a:xfrm>
                <a:off x="3276825" y="7296630"/>
                <a:ext cx="18000" cy="180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5">
            <p14:nvContentPartPr>
              <p14:cNvPr id="9" name="Ink 8">
                <a:extLst>
                  <a:ext uri="{FF2B5EF4-FFF2-40B4-BE49-F238E27FC236}">
                    <a16:creationId xmlns:a16="http://schemas.microsoft.com/office/drawing/2014/main" id="{812E5E6F-A5EC-4FFE-BD32-F34737E4091E}"/>
                  </a:ext>
                </a:extLst>
              </p14:cNvPr>
              <p14:cNvContentPartPr/>
              <p14:nvPr userDrawn="1"/>
            </p14:nvContentPartPr>
            <p14:xfrm>
              <a:off x="2238300" y="1333470"/>
              <a:ext cx="228960" cy="47520"/>
            </p14:xfrm>
          </p:contentPart>
        </mc:Choice>
        <mc:Fallback>
          <p:pic>
            <p:nvPicPr>
              <p:cNvPr id="9" name="Рукописное примечание 8">
                <a:extLst>
                  <a:ext uri="{FF2B5EF4-FFF2-40B4-BE49-F238E27FC236}">
                    <a16:creationId xmlns:p14="http://schemas.microsoft.com/office/powerpoint/2010/main" xmlns="" xmlns:a16="http://schemas.microsoft.com/office/drawing/2014/main" id="{812E5E6F-A5EC-4FFE-BD32-F34737E4091E}"/>
                  </a:ext>
                </a:extLst>
              </p:cNvPr>
              <p:cNvPicPr/>
              <p:nvPr/>
            </p:nvPicPr>
            <p:blipFill>
              <a:blip r:embed="rId6" cstate="print"/>
              <a:stretch>
                <a:fillRect/>
              </a:stretch>
            </p:blipFill>
            <p:spPr>
              <a:xfrm>
                <a:off x="2229300" y="1324470"/>
                <a:ext cx="246600" cy="651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7">
            <p14:nvContentPartPr>
              <p14:cNvPr id="13" name="Ink 12">
                <a:extLst>
                  <a:ext uri="{FF2B5EF4-FFF2-40B4-BE49-F238E27FC236}">
                    <a16:creationId xmlns:a16="http://schemas.microsoft.com/office/drawing/2014/main" id="{A1E4DA85-F019-4E90-A6AA-7043F3D87AD7}"/>
                  </a:ext>
                </a:extLst>
              </p14:cNvPr>
              <p14:cNvContentPartPr/>
              <p14:nvPr userDrawn="1"/>
            </p14:nvContentPartPr>
            <p14:xfrm>
              <a:off x="5810220" y="4838430"/>
              <a:ext cx="238320" cy="19440"/>
            </p14:xfrm>
          </p:contentPart>
        </mc:Choice>
        <mc:Fallback>
          <p:pic>
            <p:nvPicPr>
              <p:cNvPr id="13" name="Рукописное примечание 12">
                <a:extLst>
                  <a:ext uri="{FF2B5EF4-FFF2-40B4-BE49-F238E27FC236}">
                    <a16:creationId xmlns:p14="http://schemas.microsoft.com/office/powerpoint/2010/main" xmlns="" xmlns:a16="http://schemas.microsoft.com/office/drawing/2014/main" id="{A1E4DA85-F019-4E90-A6AA-7043F3D87AD7}"/>
                  </a:ext>
                </a:extLst>
              </p:cNvPr>
              <p:cNvPicPr/>
              <p:nvPr/>
            </p:nvPicPr>
            <p:blipFill>
              <a:blip r:embed="rId8" cstate="print"/>
              <a:stretch>
                <a:fillRect/>
              </a:stretch>
            </p:blipFill>
            <p:spPr>
              <a:xfrm>
                <a:off x="5801220" y="4829594"/>
                <a:ext cx="255960" cy="36759"/>
              </a:xfrm>
              <a:prstGeom prst="rect">
                <a:avLst/>
              </a:prstGeom>
            </p:spPr>
          </p:pic>
        </mc:Fallback>
      </mc:AlternateContent>
      <mc:AlternateContent xmlns:mc="http://schemas.openxmlformats.org/markup-compatibility/2006">
        <mc:Choice xmlns:p14="http://schemas.microsoft.com/office/powerpoint/2010/main" xmlns="" Requires="p14">
          <p:contentPart p14:bwMode="auto" r:id="rId9">
            <p14:nvContentPartPr>
              <p14:cNvPr id="19" name="Ink 18">
                <a:extLst>
                  <a:ext uri="{FF2B5EF4-FFF2-40B4-BE49-F238E27FC236}">
                    <a16:creationId xmlns:a16="http://schemas.microsoft.com/office/drawing/2014/main" id="{790FFFC0-B22C-429C-95BD-DD45145FEBA8}"/>
                  </a:ext>
                </a:extLst>
              </p14:cNvPr>
              <p14:cNvContentPartPr/>
              <p14:nvPr userDrawn="1"/>
            </p14:nvContentPartPr>
            <p14:xfrm>
              <a:off x="7019925" y="123765"/>
              <a:ext cx="28800" cy="360"/>
            </p14:xfrm>
          </p:contentPart>
        </mc:Choice>
        <mc:Fallback>
          <p:pic>
            <p:nvPicPr>
              <p:cNvPr id="19" name="Рукописное примечание 18">
                <a:extLst>
                  <a:ext uri="{FF2B5EF4-FFF2-40B4-BE49-F238E27FC236}">
                    <a16:creationId xmlns:p14="http://schemas.microsoft.com/office/powerpoint/2010/main" xmlns="" xmlns:a16="http://schemas.microsoft.com/office/drawing/2014/main" id="{790FFFC0-B22C-429C-95BD-DD45145FEBA8}"/>
                  </a:ext>
                </a:extLst>
              </p:cNvPr>
              <p:cNvPicPr/>
              <p:nvPr/>
            </p:nvPicPr>
            <p:blipFill>
              <a:blip r:embed="rId10" cstate="print"/>
              <a:stretch>
                <a:fillRect/>
              </a:stretch>
            </p:blipFill>
            <p:spPr>
              <a:xfrm>
                <a:off x="7010925" y="114765"/>
                <a:ext cx="46440" cy="180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1">
            <p14:nvContentPartPr>
              <p14:cNvPr id="21" name="Ink 20">
                <a:extLst>
                  <a:ext uri="{FF2B5EF4-FFF2-40B4-BE49-F238E27FC236}">
                    <a16:creationId xmlns:a16="http://schemas.microsoft.com/office/drawing/2014/main" id="{4F2552DA-D8AD-49AD-B221-046C987028BC}"/>
                  </a:ext>
                </a:extLst>
              </p14:cNvPr>
              <p14:cNvContentPartPr/>
              <p14:nvPr userDrawn="1"/>
            </p14:nvContentPartPr>
            <p14:xfrm>
              <a:off x="4705125" y="7267500"/>
              <a:ext cx="19440" cy="9720"/>
            </p14:xfrm>
          </p:contentPart>
        </mc:Choice>
        <mc:Fallback>
          <p:pic>
            <p:nvPicPr>
              <p:cNvPr id="21" name="Рукописное примечание 20">
                <a:extLst>
                  <a:ext uri="{FF2B5EF4-FFF2-40B4-BE49-F238E27FC236}">
                    <a16:creationId xmlns:p14="http://schemas.microsoft.com/office/powerpoint/2010/main" xmlns="" xmlns:a16="http://schemas.microsoft.com/office/drawing/2014/main" id="{4F2552DA-D8AD-49AD-B221-046C987028BC}"/>
                  </a:ext>
                </a:extLst>
              </p:cNvPr>
              <p:cNvPicPr/>
              <p:nvPr/>
            </p:nvPicPr>
            <p:blipFill>
              <a:blip r:embed="rId12" cstate="print"/>
              <a:stretch>
                <a:fillRect/>
              </a:stretch>
            </p:blipFill>
            <p:spPr>
              <a:xfrm>
                <a:off x="4696125" y="7258821"/>
                <a:ext cx="37080" cy="26730"/>
              </a:xfrm>
              <a:prstGeom prst="rect">
                <a:avLst/>
              </a:prstGeom>
            </p:spPr>
          </p:pic>
        </mc:Fallback>
      </mc:AlternateContent>
      <p:pic>
        <p:nvPicPr>
          <p:cNvPr id="11" name="Рисунок 10">
            <a:extLst>
              <a:ext uri="{FF2B5EF4-FFF2-40B4-BE49-F238E27FC236}">
                <a16:creationId xmlns:a16="http://schemas.microsoft.com/office/drawing/2014/main" xmlns="" id="{BD312742-FF8F-405A-9B03-FA3BE36135F5}"/>
              </a:ext>
            </a:extLst>
          </p:cNvPr>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a:blipFill>
            <a:blip r:embed="rId13" cstate="print"/>
            <a:stretch>
              <a:fillRect/>
            </a:stretch>
          </a:blipFill>
        </p:spPr>
      </p:pic>
    </p:spTree>
    <p:extLst>
      <p:ext uri="{BB962C8B-B14F-4D97-AF65-F5344CB8AC3E}">
        <p14:creationId xmlns:p14="http://schemas.microsoft.com/office/powerpoint/2010/main" xmlns="" val="112087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xmlns="" id="{C6BF408C-A3FE-427A-BCAC-49F0BEAE4F3E}"/>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mc:AlternateContent xmlns:mc="http://schemas.openxmlformats.org/markup-compatibility/2006">
        <mc:Choice xmlns:p14="http://schemas.microsoft.com/office/powerpoint/2010/main" xmlns="" Requires="p14">
          <p:contentPart p14:bwMode="auto" r:id="rId3">
            <p14:nvContentPartPr>
              <p14:cNvPr id="8" name="Ink 7">
                <a:extLst>
                  <a:ext uri="{FF2B5EF4-FFF2-40B4-BE49-F238E27FC236}">
                    <a16:creationId xmlns:a16="http://schemas.microsoft.com/office/drawing/2014/main" id="{01441076-21A4-4AB0-A4C3-2CD86B085516}"/>
                  </a:ext>
                </a:extLst>
              </p14:cNvPr>
              <p14:cNvContentPartPr/>
              <p14:nvPr userDrawn="1"/>
            </p14:nvContentPartPr>
            <p14:xfrm>
              <a:off x="3285825" y="7305630"/>
              <a:ext cx="360" cy="360"/>
            </p14:xfrm>
          </p:contentPart>
        </mc:Choice>
        <mc:Fallback>
          <p:pic>
            <p:nvPicPr>
              <p:cNvPr id="8" name="Рукописное примечание 7">
                <a:extLst>
                  <a:ext uri="{FF2B5EF4-FFF2-40B4-BE49-F238E27FC236}">
                    <a16:creationId xmlns:p14="http://schemas.microsoft.com/office/powerpoint/2010/main" xmlns="" xmlns:a16="http://schemas.microsoft.com/office/drawing/2014/main" id="{01441076-21A4-4AB0-A4C3-2CD86B085516}"/>
                  </a:ext>
                </a:extLst>
              </p:cNvPr>
              <p:cNvPicPr/>
              <p:nvPr/>
            </p:nvPicPr>
            <p:blipFill>
              <a:blip r:embed="rId4" cstate="print"/>
              <a:stretch>
                <a:fillRect/>
              </a:stretch>
            </p:blipFill>
            <p:spPr>
              <a:xfrm>
                <a:off x="3276825" y="7296630"/>
                <a:ext cx="18000" cy="180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5">
            <p14:nvContentPartPr>
              <p14:cNvPr id="9" name="Ink 8">
                <a:extLst>
                  <a:ext uri="{FF2B5EF4-FFF2-40B4-BE49-F238E27FC236}">
                    <a16:creationId xmlns:a16="http://schemas.microsoft.com/office/drawing/2014/main" id="{812E5E6F-A5EC-4FFE-BD32-F34737E4091E}"/>
                  </a:ext>
                </a:extLst>
              </p14:cNvPr>
              <p14:cNvContentPartPr/>
              <p14:nvPr userDrawn="1"/>
            </p14:nvContentPartPr>
            <p14:xfrm>
              <a:off x="2238300" y="1333470"/>
              <a:ext cx="228960" cy="47520"/>
            </p14:xfrm>
          </p:contentPart>
        </mc:Choice>
        <mc:Fallback>
          <p:pic>
            <p:nvPicPr>
              <p:cNvPr id="9" name="Рукописное примечание 8">
                <a:extLst>
                  <a:ext uri="{FF2B5EF4-FFF2-40B4-BE49-F238E27FC236}">
                    <a16:creationId xmlns:p14="http://schemas.microsoft.com/office/powerpoint/2010/main" xmlns="" xmlns:a16="http://schemas.microsoft.com/office/drawing/2014/main" id="{812E5E6F-A5EC-4FFE-BD32-F34737E4091E}"/>
                  </a:ext>
                </a:extLst>
              </p:cNvPr>
              <p:cNvPicPr/>
              <p:nvPr/>
            </p:nvPicPr>
            <p:blipFill>
              <a:blip r:embed="rId6" cstate="print"/>
              <a:stretch>
                <a:fillRect/>
              </a:stretch>
            </p:blipFill>
            <p:spPr>
              <a:xfrm>
                <a:off x="2229300" y="1324470"/>
                <a:ext cx="246600" cy="651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7">
            <p14:nvContentPartPr>
              <p14:cNvPr id="13" name="Ink 12">
                <a:extLst>
                  <a:ext uri="{FF2B5EF4-FFF2-40B4-BE49-F238E27FC236}">
                    <a16:creationId xmlns:a16="http://schemas.microsoft.com/office/drawing/2014/main" id="{A1E4DA85-F019-4E90-A6AA-7043F3D87AD7}"/>
                  </a:ext>
                </a:extLst>
              </p14:cNvPr>
              <p14:cNvContentPartPr/>
              <p14:nvPr userDrawn="1"/>
            </p14:nvContentPartPr>
            <p14:xfrm>
              <a:off x="5810220" y="4838430"/>
              <a:ext cx="238320" cy="19440"/>
            </p14:xfrm>
          </p:contentPart>
        </mc:Choice>
        <mc:Fallback>
          <p:pic>
            <p:nvPicPr>
              <p:cNvPr id="13" name="Рукописное примечание 12">
                <a:extLst>
                  <a:ext uri="{FF2B5EF4-FFF2-40B4-BE49-F238E27FC236}">
                    <a16:creationId xmlns:p14="http://schemas.microsoft.com/office/powerpoint/2010/main" xmlns="" xmlns:a16="http://schemas.microsoft.com/office/drawing/2014/main" id="{A1E4DA85-F019-4E90-A6AA-7043F3D87AD7}"/>
                  </a:ext>
                </a:extLst>
              </p:cNvPr>
              <p:cNvPicPr/>
              <p:nvPr/>
            </p:nvPicPr>
            <p:blipFill>
              <a:blip r:embed="rId8" cstate="print"/>
              <a:stretch>
                <a:fillRect/>
              </a:stretch>
            </p:blipFill>
            <p:spPr>
              <a:xfrm>
                <a:off x="5801220" y="4829594"/>
                <a:ext cx="255960" cy="36759"/>
              </a:xfrm>
              <a:prstGeom prst="rect">
                <a:avLst/>
              </a:prstGeom>
            </p:spPr>
          </p:pic>
        </mc:Fallback>
      </mc:AlternateContent>
      <mc:AlternateContent xmlns:mc="http://schemas.openxmlformats.org/markup-compatibility/2006">
        <mc:Choice xmlns:p14="http://schemas.microsoft.com/office/powerpoint/2010/main" xmlns="" Requires="p14">
          <p:contentPart p14:bwMode="auto" r:id="rId9">
            <p14:nvContentPartPr>
              <p14:cNvPr id="19" name="Ink 18">
                <a:extLst>
                  <a:ext uri="{FF2B5EF4-FFF2-40B4-BE49-F238E27FC236}">
                    <a16:creationId xmlns:a16="http://schemas.microsoft.com/office/drawing/2014/main" id="{790FFFC0-B22C-429C-95BD-DD45145FEBA8}"/>
                  </a:ext>
                </a:extLst>
              </p14:cNvPr>
              <p14:cNvContentPartPr/>
              <p14:nvPr userDrawn="1"/>
            </p14:nvContentPartPr>
            <p14:xfrm>
              <a:off x="7019925" y="123765"/>
              <a:ext cx="28800" cy="360"/>
            </p14:xfrm>
          </p:contentPart>
        </mc:Choice>
        <mc:Fallback>
          <p:pic>
            <p:nvPicPr>
              <p:cNvPr id="19" name="Рукописное примечание 18">
                <a:extLst>
                  <a:ext uri="{FF2B5EF4-FFF2-40B4-BE49-F238E27FC236}">
                    <a16:creationId xmlns:p14="http://schemas.microsoft.com/office/powerpoint/2010/main" xmlns="" xmlns:a16="http://schemas.microsoft.com/office/drawing/2014/main" id="{790FFFC0-B22C-429C-95BD-DD45145FEBA8}"/>
                  </a:ext>
                </a:extLst>
              </p:cNvPr>
              <p:cNvPicPr/>
              <p:nvPr/>
            </p:nvPicPr>
            <p:blipFill>
              <a:blip r:embed="rId10" cstate="print"/>
              <a:stretch>
                <a:fillRect/>
              </a:stretch>
            </p:blipFill>
            <p:spPr>
              <a:xfrm>
                <a:off x="7010925" y="114765"/>
                <a:ext cx="46440" cy="180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1">
            <p14:nvContentPartPr>
              <p14:cNvPr id="21" name="Ink 20">
                <a:extLst>
                  <a:ext uri="{FF2B5EF4-FFF2-40B4-BE49-F238E27FC236}">
                    <a16:creationId xmlns:a16="http://schemas.microsoft.com/office/drawing/2014/main" id="{4F2552DA-D8AD-49AD-B221-046C987028BC}"/>
                  </a:ext>
                </a:extLst>
              </p14:cNvPr>
              <p14:cNvContentPartPr/>
              <p14:nvPr userDrawn="1"/>
            </p14:nvContentPartPr>
            <p14:xfrm>
              <a:off x="4705125" y="7267500"/>
              <a:ext cx="19440" cy="9720"/>
            </p14:xfrm>
          </p:contentPart>
        </mc:Choice>
        <mc:Fallback>
          <p:pic>
            <p:nvPicPr>
              <p:cNvPr id="21" name="Рукописное примечание 20">
                <a:extLst>
                  <a:ext uri="{FF2B5EF4-FFF2-40B4-BE49-F238E27FC236}">
                    <a16:creationId xmlns:p14="http://schemas.microsoft.com/office/powerpoint/2010/main" xmlns="" xmlns:a16="http://schemas.microsoft.com/office/drawing/2014/main" id="{4F2552DA-D8AD-49AD-B221-046C987028BC}"/>
                  </a:ext>
                </a:extLst>
              </p:cNvPr>
              <p:cNvPicPr/>
              <p:nvPr/>
            </p:nvPicPr>
            <p:blipFill>
              <a:blip r:embed="rId12" cstate="print"/>
              <a:stretch>
                <a:fillRect/>
              </a:stretch>
            </p:blipFill>
            <p:spPr>
              <a:xfrm>
                <a:off x="4696125" y="7258821"/>
                <a:ext cx="37080" cy="26730"/>
              </a:xfrm>
              <a:prstGeom prst="rect">
                <a:avLst/>
              </a:prstGeom>
            </p:spPr>
          </p:pic>
        </mc:Fallback>
      </mc:AlternateContent>
      <p:sp>
        <p:nvSpPr>
          <p:cNvPr id="11" name="Подзаголовок 2">
            <a:extLst>
              <a:ext uri="{FF2B5EF4-FFF2-40B4-BE49-F238E27FC236}">
                <a16:creationId xmlns:a16="http://schemas.microsoft.com/office/drawing/2014/main" xmlns="" id="{34C0FACC-90E6-4A01-8792-8FA91B7D3E15}"/>
              </a:ext>
            </a:extLst>
          </p:cNvPr>
          <p:cNvSpPr>
            <a:spLocks noGrp="1"/>
          </p:cNvSpPr>
          <p:nvPr>
            <p:ph type="subTitle" idx="1" hasCustomPrompt="1"/>
          </p:nvPr>
        </p:nvSpPr>
        <p:spPr>
          <a:xfrm>
            <a:off x="963827" y="2543436"/>
            <a:ext cx="3760738" cy="4021205"/>
          </a:xfrm>
        </p:spPr>
        <p:txBody>
          <a:bodyPr rtlCol="0">
            <a:normAutofit/>
          </a:bodyPr>
          <a:lstStyle>
            <a:lvl1pPr marL="0" indent="0" algn="l">
              <a:lnSpc>
                <a:spcPct val="110000"/>
              </a:lnSpc>
              <a:buNone/>
              <a:defRPr sz="13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dirty="0"/>
              <a:t>Питание бортовых компьютеров и научных приборов обеспечивается двумя солнечными панелями размером 2,45 × 7,56 м. Мощность, генерируемая панелями, также используется для зарядки шести водородно-никелевых батарей. Их заряда хватает на питание космического аппарата, проходящего по орбите в тени Земли, в течение примерно 25 минут.</a:t>
            </a:r>
          </a:p>
        </p:txBody>
      </p:sp>
      <p:sp>
        <p:nvSpPr>
          <p:cNvPr id="12" name="Заголовок 1">
            <a:extLst>
              <a:ext uri="{FF2B5EF4-FFF2-40B4-BE49-F238E27FC236}">
                <a16:creationId xmlns:a16="http://schemas.microsoft.com/office/drawing/2014/main" xmlns="" id="{884C55E0-4986-474A-BC74-1B4E8A2F7D16}"/>
              </a:ext>
            </a:extLst>
          </p:cNvPr>
          <p:cNvSpPr>
            <a:spLocks noGrp="1"/>
          </p:cNvSpPr>
          <p:nvPr>
            <p:ph type="ctrTitle" hasCustomPrompt="1"/>
          </p:nvPr>
        </p:nvSpPr>
        <p:spPr>
          <a:xfrm>
            <a:off x="963827" y="1921433"/>
            <a:ext cx="9144000" cy="495232"/>
          </a:xfrm>
        </p:spPr>
        <p:txBody>
          <a:bodyPr rtlCol="0" anchor="t">
            <a:normAutofit/>
          </a:bodyPr>
          <a:lstStyle>
            <a:lvl1pPr algn="l">
              <a:defRPr sz="2600">
                <a:solidFill>
                  <a:srgbClr val="408E93"/>
                </a:solidFill>
                <a:latin typeface="Agency FB" panose="020B0503020202020204" pitchFamily="34" charset="0"/>
                <a:cs typeface="Segoe UI Light" panose="020B0502040204020203" pitchFamily="34" charset="0"/>
              </a:defRPr>
            </a:lvl1pPr>
          </a:lstStyle>
          <a:p>
            <a:pPr rtl="0"/>
            <a:r>
              <a:rPr lang="ru-RU" dirty="0"/>
              <a:t>СОЛНЕЧНЫЕ ПАНЕЛИ</a:t>
            </a:r>
          </a:p>
        </p:txBody>
      </p:sp>
      <p:grpSp>
        <p:nvGrpSpPr>
          <p:cNvPr id="14" name="Группа 13">
            <a:extLst>
              <a:ext uri="{FF2B5EF4-FFF2-40B4-BE49-F238E27FC236}">
                <a16:creationId xmlns:a16="http://schemas.microsoft.com/office/drawing/2014/main" xmlns="" id="{27E37D6D-34CE-4FE3-A6C6-4FC22C72F7A0}"/>
              </a:ext>
            </a:extLst>
          </p:cNvPr>
          <p:cNvGrpSpPr/>
          <p:nvPr userDrawn="1"/>
        </p:nvGrpSpPr>
        <p:grpSpPr>
          <a:xfrm>
            <a:off x="1013641" y="2259110"/>
            <a:ext cx="5513866" cy="276225"/>
            <a:chOff x="1557338" y="1458610"/>
            <a:chExt cx="5513866" cy="276225"/>
          </a:xfrm>
        </p:grpSpPr>
        <p:cxnSp>
          <p:nvCxnSpPr>
            <p:cNvPr id="15" name="Прямая соединительная линия 14">
              <a:extLst>
                <a:ext uri="{FF2B5EF4-FFF2-40B4-BE49-F238E27FC236}">
                  <a16:creationId xmlns:a16="http://schemas.microsoft.com/office/drawing/2014/main" xmlns="" id="{71CBDA1B-9FA8-429D-A07D-655D394A1C71}"/>
                </a:ext>
              </a:extLst>
            </p:cNvPr>
            <p:cNvCxnSpPr/>
            <p:nvPr/>
          </p:nvCxnSpPr>
          <p:spPr>
            <a:xfrm>
              <a:off x="1557338" y="1589020"/>
              <a:ext cx="5362574" cy="0"/>
            </a:xfrm>
            <a:prstGeom prst="line">
              <a:avLst/>
            </a:prstGeom>
            <a:ln>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16" name="Рисунок 15">
              <a:extLst>
                <a:ext uri="{FF2B5EF4-FFF2-40B4-BE49-F238E27FC236}">
                  <a16:creationId xmlns:a16="http://schemas.microsoft.com/office/drawing/2014/main" xmlns="" id="{B5FBA15E-A7E6-483D-9298-EC007237A71F}"/>
                </a:ext>
              </a:extLst>
            </p:cNvPr>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6794979" y="1458610"/>
              <a:ext cx="276225" cy="276225"/>
            </a:xfrm>
            <a:prstGeom prst="rect">
              <a:avLst/>
            </a:prstGeom>
          </p:spPr>
        </p:pic>
      </p:grpSp>
    </p:spTree>
    <p:extLst>
      <p:ext uri="{BB962C8B-B14F-4D97-AF65-F5344CB8AC3E}">
        <p14:creationId xmlns:p14="http://schemas.microsoft.com/office/powerpoint/2010/main" xmlns="" val="48692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xmlns="" id="{A3BFFD68-E7DA-43A0-A762-8DE3799F6144}"/>
              </a:ext>
            </a:extLst>
          </p:cNvPr>
          <p:cNvSpPr>
            <a:spLocks noGrp="1"/>
          </p:cNvSpPr>
          <p:nvPr>
            <p:ph type="subTitle" idx="1"/>
          </p:nvPr>
        </p:nvSpPr>
        <p:spPr>
          <a:xfrm>
            <a:off x="1524000" y="1711415"/>
            <a:ext cx="9144000" cy="4021205"/>
          </a:xfrm>
        </p:spPr>
        <p:txBody>
          <a:bodyPr rtlCol="0">
            <a:normAutofit/>
          </a:bodyPr>
          <a:lstStyle>
            <a:lvl1pPr marL="0" indent="0" algn="l">
              <a:buNone/>
              <a:defRPr sz="13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smtClean="0"/>
              <a:t>Образец подзаголовка</a:t>
            </a:r>
            <a:endParaRPr lang="ru-RU" dirty="0"/>
          </a:p>
        </p:txBody>
      </p:sp>
      <mc:AlternateContent xmlns:mc="http://schemas.openxmlformats.org/markup-compatibility/2006">
        <mc:Choice xmlns:p14="http://schemas.microsoft.com/office/powerpoint/2010/main" xmlns="" Requires="p14">
          <p:contentPart p14:bwMode="auto" r:id="rId3">
            <p14:nvContentPartPr>
              <p14:cNvPr id="8" name="Ink 7">
                <a:extLst>
                  <a:ext uri="{FF2B5EF4-FFF2-40B4-BE49-F238E27FC236}">
                    <a16:creationId xmlns:a16="http://schemas.microsoft.com/office/drawing/2014/main" id="{01441076-21A4-4AB0-A4C3-2CD86B085516}"/>
                  </a:ext>
                </a:extLst>
              </p14:cNvPr>
              <p14:cNvContentPartPr/>
              <p14:nvPr userDrawn="1"/>
            </p14:nvContentPartPr>
            <p14:xfrm>
              <a:off x="3285825" y="7305630"/>
              <a:ext cx="360" cy="360"/>
            </p14:xfrm>
          </p:contentPart>
        </mc:Choice>
        <mc:Fallback>
          <p:pic>
            <p:nvPicPr>
              <p:cNvPr id="8" name="Рукописное примечание 7">
                <a:extLst>
                  <a:ext uri="{FF2B5EF4-FFF2-40B4-BE49-F238E27FC236}">
                    <a16:creationId xmlns:p14="http://schemas.microsoft.com/office/powerpoint/2010/main" xmlns="" xmlns:a16="http://schemas.microsoft.com/office/drawing/2014/main" id="{01441076-21A4-4AB0-A4C3-2CD86B085516}"/>
                  </a:ext>
                </a:extLst>
              </p:cNvPr>
              <p:cNvPicPr/>
              <p:nvPr/>
            </p:nvPicPr>
            <p:blipFill>
              <a:blip r:embed="rId4" cstate="print"/>
              <a:stretch>
                <a:fillRect/>
              </a:stretch>
            </p:blipFill>
            <p:spPr>
              <a:xfrm>
                <a:off x="3276825" y="7296630"/>
                <a:ext cx="18000" cy="180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5">
            <p14:nvContentPartPr>
              <p14:cNvPr id="9" name="Ink 8">
                <a:extLst>
                  <a:ext uri="{FF2B5EF4-FFF2-40B4-BE49-F238E27FC236}">
                    <a16:creationId xmlns:a16="http://schemas.microsoft.com/office/drawing/2014/main" id="{812E5E6F-A5EC-4FFE-BD32-F34737E4091E}"/>
                  </a:ext>
                </a:extLst>
              </p14:cNvPr>
              <p14:cNvContentPartPr/>
              <p14:nvPr userDrawn="1"/>
            </p14:nvContentPartPr>
            <p14:xfrm>
              <a:off x="2238300" y="1333470"/>
              <a:ext cx="228960" cy="47520"/>
            </p14:xfrm>
          </p:contentPart>
        </mc:Choice>
        <mc:Fallback>
          <p:pic>
            <p:nvPicPr>
              <p:cNvPr id="9" name="Рукописное примечание 8">
                <a:extLst>
                  <a:ext uri="{FF2B5EF4-FFF2-40B4-BE49-F238E27FC236}">
                    <a16:creationId xmlns:p14="http://schemas.microsoft.com/office/powerpoint/2010/main" xmlns="" xmlns:a16="http://schemas.microsoft.com/office/drawing/2014/main" id="{812E5E6F-A5EC-4FFE-BD32-F34737E4091E}"/>
                  </a:ext>
                </a:extLst>
              </p:cNvPr>
              <p:cNvPicPr/>
              <p:nvPr/>
            </p:nvPicPr>
            <p:blipFill>
              <a:blip r:embed="rId6" cstate="print"/>
              <a:stretch>
                <a:fillRect/>
              </a:stretch>
            </p:blipFill>
            <p:spPr>
              <a:xfrm>
                <a:off x="2229300" y="1324470"/>
                <a:ext cx="246600" cy="65160"/>
              </a:xfrm>
              <a:prstGeom prst="rect">
                <a:avLst/>
              </a:prstGeom>
            </p:spPr>
          </p:pic>
        </mc:Fallback>
      </mc:AlternateContent>
      <p:sp>
        <p:nvSpPr>
          <p:cNvPr id="2" name="Заголовок 1">
            <a:extLst>
              <a:ext uri="{FF2B5EF4-FFF2-40B4-BE49-F238E27FC236}">
                <a16:creationId xmlns:a16="http://schemas.microsoft.com/office/drawing/2014/main" xmlns="" id="{48DFEAF9-3C9A-4305-9782-3EE91C933D8A}"/>
              </a:ext>
            </a:extLst>
          </p:cNvPr>
          <p:cNvSpPr>
            <a:spLocks noGrp="1"/>
          </p:cNvSpPr>
          <p:nvPr>
            <p:ph type="ctrTitle" hasCustomPrompt="1"/>
          </p:nvPr>
        </p:nvSpPr>
        <p:spPr>
          <a:xfrm>
            <a:off x="1524000" y="1122363"/>
            <a:ext cx="9144000" cy="495232"/>
          </a:xfrm>
        </p:spPr>
        <p:txBody>
          <a:bodyPr rtlCol="0" anchor="t">
            <a:normAutofit/>
          </a:bodyPr>
          <a:lstStyle>
            <a:lvl1pPr algn="l">
              <a:defRPr sz="2600">
                <a:solidFill>
                  <a:srgbClr val="408E93"/>
                </a:solidFill>
                <a:latin typeface="Agency FB" panose="020B0503020202020204" pitchFamily="34" charset="0"/>
                <a:cs typeface="Segoe UI Light" panose="020B0502040204020203" pitchFamily="34" charset="0"/>
              </a:defRPr>
            </a:lvl1pPr>
          </a:lstStyle>
          <a:p>
            <a:pPr rtl="0"/>
            <a:r>
              <a:rPr lang="ru-RU" dirty="0"/>
              <a:t>ОБРАЗЕЦ ЗАГОЛОВКА</a:t>
            </a:r>
          </a:p>
        </p:txBody>
      </p:sp>
      <mc:AlternateContent xmlns:mc="http://schemas.openxmlformats.org/markup-compatibility/2006">
        <mc:Choice xmlns:p14="http://schemas.microsoft.com/office/powerpoint/2010/main" xmlns="" Requires="p14">
          <p:contentPart p14:bwMode="auto" r:id="rId7">
            <p14:nvContentPartPr>
              <p14:cNvPr id="13" name="Ink 12">
                <a:extLst>
                  <a:ext uri="{FF2B5EF4-FFF2-40B4-BE49-F238E27FC236}">
                    <a16:creationId xmlns:a16="http://schemas.microsoft.com/office/drawing/2014/main" id="{A1E4DA85-F019-4E90-A6AA-7043F3D87AD7}"/>
                  </a:ext>
                </a:extLst>
              </p14:cNvPr>
              <p14:cNvContentPartPr/>
              <p14:nvPr userDrawn="1"/>
            </p14:nvContentPartPr>
            <p14:xfrm>
              <a:off x="5810220" y="4838430"/>
              <a:ext cx="238320" cy="19440"/>
            </p14:xfrm>
          </p:contentPart>
        </mc:Choice>
        <mc:Fallback>
          <p:pic>
            <p:nvPicPr>
              <p:cNvPr id="13" name="Рукописное примечание 12">
                <a:extLst>
                  <a:ext uri="{FF2B5EF4-FFF2-40B4-BE49-F238E27FC236}">
                    <a16:creationId xmlns:p14="http://schemas.microsoft.com/office/powerpoint/2010/main" xmlns="" xmlns:a16="http://schemas.microsoft.com/office/drawing/2014/main" id="{A1E4DA85-F019-4E90-A6AA-7043F3D87AD7}"/>
                  </a:ext>
                </a:extLst>
              </p:cNvPr>
              <p:cNvPicPr/>
              <p:nvPr/>
            </p:nvPicPr>
            <p:blipFill>
              <a:blip r:embed="rId8" cstate="print"/>
              <a:stretch>
                <a:fillRect/>
              </a:stretch>
            </p:blipFill>
            <p:spPr>
              <a:xfrm>
                <a:off x="5801220" y="4829594"/>
                <a:ext cx="255960" cy="36759"/>
              </a:xfrm>
              <a:prstGeom prst="rect">
                <a:avLst/>
              </a:prstGeom>
            </p:spPr>
          </p:pic>
        </mc:Fallback>
      </mc:AlternateContent>
      <mc:AlternateContent xmlns:mc="http://schemas.openxmlformats.org/markup-compatibility/2006">
        <mc:Choice xmlns:p14="http://schemas.microsoft.com/office/powerpoint/2010/main" xmlns="" Requires="p14">
          <p:contentPart p14:bwMode="auto" r:id="rId9">
            <p14:nvContentPartPr>
              <p14:cNvPr id="19" name="Ink 18">
                <a:extLst>
                  <a:ext uri="{FF2B5EF4-FFF2-40B4-BE49-F238E27FC236}">
                    <a16:creationId xmlns:a16="http://schemas.microsoft.com/office/drawing/2014/main" id="{790FFFC0-B22C-429C-95BD-DD45145FEBA8}"/>
                  </a:ext>
                </a:extLst>
              </p14:cNvPr>
              <p14:cNvContentPartPr/>
              <p14:nvPr userDrawn="1"/>
            </p14:nvContentPartPr>
            <p14:xfrm>
              <a:off x="7019925" y="123765"/>
              <a:ext cx="28800" cy="360"/>
            </p14:xfrm>
          </p:contentPart>
        </mc:Choice>
        <mc:Fallback>
          <p:pic>
            <p:nvPicPr>
              <p:cNvPr id="19" name="Рукописное примечание 18">
                <a:extLst>
                  <a:ext uri="{FF2B5EF4-FFF2-40B4-BE49-F238E27FC236}">
                    <a16:creationId xmlns:p14="http://schemas.microsoft.com/office/powerpoint/2010/main" xmlns="" xmlns:a16="http://schemas.microsoft.com/office/drawing/2014/main" id="{790FFFC0-B22C-429C-95BD-DD45145FEBA8}"/>
                  </a:ext>
                </a:extLst>
              </p:cNvPr>
              <p:cNvPicPr/>
              <p:nvPr/>
            </p:nvPicPr>
            <p:blipFill>
              <a:blip r:embed="rId10" cstate="print"/>
              <a:stretch>
                <a:fillRect/>
              </a:stretch>
            </p:blipFill>
            <p:spPr>
              <a:xfrm>
                <a:off x="7010925" y="114765"/>
                <a:ext cx="46440" cy="180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1">
            <p14:nvContentPartPr>
              <p14:cNvPr id="21" name="Ink 20">
                <a:extLst>
                  <a:ext uri="{FF2B5EF4-FFF2-40B4-BE49-F238E27FC236}">
                    <a16:creationId xmlns:a16="http://schemas.microsoft.com/office/drawing/2014/main" id="{4F2552DA-D8AD-49AD-B221-046C987028BC}"/>
                  </a:ext>
                </a:extLst>
              </p14:cNvPr>
              <p14:cNvContentPartPr/>
              <p14:nvPr userDrawn="1"/>
            </p14:nvContentPartPr>
            <p14:xfrm>
              <a:off x="4705125" y="7267500"/>
              <a:ext cx="19440" cy="9720"/>
            </p14:xfrm>
          </p:contentPart>
        </mc:Choice>
        <mc:Fallback>
          <p:pic>
            <p:nvPicPr>
              <p:cNvPr id="21" name="Рукописное примечание 20">
                <a:extLst>
                  <a:ext uri="{FF2B5EF4-FFF2-40B4-BE49-F238E27FC236}">
                    <a16:creationId xmlns:p14="http://schemas.microsoft.com/office/powerpoint/2010/main" xmlns="" xmlns:a16="http://schemas.microsoft.com/office/drawing/2014/main" id="{4F2552DA-D8AD-49AD-B221-046C987028BC}"/>
                  </a:ext>
                </a:extLst>
              </p:cNvPr>
              <p:cNvPicPr/>
              <p:nvPr/>
            </p:nvPicPr>
            <p:blipFill>
              <a:blip r:embed="rId12" cstate="print"/>
              <a:stretch>
                <a:fillRect/>
              </a:stretch>
            </p:blipFill>
            <p:spPr>
              <a:xfrm>
                <a:off x="4696125" y="7258821"/>
                <a:ext cx="37080" cy="26730"/>
              </a:xfrm>
              <a:prstGeom prst="rect">
                <a:avLst/>
              </a:prstGeom>
            </p:spPr>
          </p:pic>
        </mc:Fallback>
      </mc:AlternateContent>
      <p:sp>
        <p:nvSpPr>
          <p:cNvPr id="10" name="Прямоугольник 9">
            <a:extLst>
              <a:ext uri="{FF2B5EF4-FFF2-40B4-BE49-F238E27FC236}">
                <a16:creationId xmlns:a16="http://schemas.microsoft.com/office/drawing/2014/main" xmlns="" id="{C6BF408C-A3FE-427A-BCAC-49F0BEAE4F3E}"/>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Tree>
    <p:extLst>
      <p:ext uri="{BB962C8B-B14F-4D97-AF65-F5344CB8AC3E}">
        <p14:creationId xmlns:p14="http://schemas.microsoft.com/office/powerpoint/2010/main" xmlns="" val="169705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xmlns="" id="{A3BFFD68-E7DA-43A0-A762-8DE3799F6144}"/>
              </a:ext>
            </a:extLst>
          </p:cNvPr>
          <p:cNvSpPr>
            <a:spLocks noGrp="1"/>
          </p:cNvSpPr>
          <p:nvPr>
            <p:ph type="subTitle" idx="1"/>
          </p:nvPr>
        </p:nvSpPr>
        <p:spPr>
          <a:xfrm>
            <a:off x="1524000" y="1711415"/>
            <a:ext cx="9144000" cy="4021205"/>
          </a:xfrm>
        </p:spPr>
        <p:txBody>
          <a:bodyPr rtlCol="0">
            <a:normAutofit/>
          </a:bodyPr>
          <a:lstStyle>
            <a:lvl1pPr marL="0" indent="0" algn="l">
              <a:buNone/>
              <a:defRPr sz="13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smtClean="0"/>
              <a:t>Образец подзаголовка</a:t>
            </a:r>
            <a:endParaRPr lang="ru-RU" dirty="0"/>
          </a:p>
        </p:txBody>
      </p:sp>
      <mc:AlternateContent xmlns:mc="http://schemas.openxmlformats.org/markup-compatibility/2006">
        <mc:Choice xmlns:p14="http://schemas.microsoft.com/office/powerpoint/2010/main" xmlns="" Requires="p14">
          <p:contentPart p14:bwMode="auto" r:id="rId3">
            <p14:nvContentPartPr>
              <p14:cNvPr id="8" name="Ink 7">
                <a:extLst>
                  <a:ext uri="{FF2B5EF4-FFF2-40B4-BE49-F238E27FC236}">
                    <a16:creationId xmlns:a16="http://schemas.microsoft.com/office/drawing/2014/main" id="{01441076-21A4-4AB0-A4C3-2CD86B085516}"/>
                  </a:ext>
                </a:extLst>
              </p14:cNvPr>
              <p14:cNvContentPartPr/>
              <p14:nvPr userDrawn="1"/>
            </p14:nvContentPartPr>
            <p14:xfrm>
              <a:off x="3285825" y="7305630"/>
              <a:ext cx="360" cy="360"/>
            </p14:xfrm>
          </p:contentPart>
        </mc:Choice>
        <mc:Fallback>
          <p:pic>
            <p:nvPicPr>
              <p:cNvPr id="8" name="Рукописное примечание 7">
                <a:extLst>
                  <a:ext uri="{FF2B5EF4-FFF2-40B4-BE49-F238E27FC236}">
                    <a16:creationId xmlns:p14="http://schemas.microsoft.com/office/powerpoint/2010/main" xmlns="" xmlns:a16="http://schemas.microsoft.com/office/drawing/2014/main" id="{01441076-21A4-4AB0-A4C3-2CD86B085516}"/>
                  </a:ext>
                </a:extLst>
              </p:cNvPr>
              <p:cNvPicPr/>
              <p:nvPr/>
            </p:nvPicPr>
            <p:blipFill>
              <a:blip r:embed="rId4" cstate="print"/>
              <a:stretch>
                <a:fillRect/>
              </a:stretch>
            </p:blipFill>
            <p:spPr>
              <a:xfrm>
                <a:off x="3276825" y="7296630"/>
                <a:ext cx="18000" cy="180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5">
            <p14:nvContentPartPr>
              <p14:cNvPr id="9" name="Ink 8">
                <a:extLst>
                  <a:ext uri="{FF2B5EF4-FFF2-40B4-BE49-F238E27FC236}">
                    <a16:creationId xmlns:a16="http://schemas.microsoft.com/office/drawing/2014/main" id="{812E5E6F-A5EC-4FFE-BD32-F34737E4091E}"/>
                  </a:ext>
                </a:extLst>
              </p14:cNvPr>
              <p14:cNvContentPartPr/>
              <p14:nvPr userDrawn="1"/>
            </p14:nvContentPartPr>
            <p14:xfrm>
              <a:off x="2238300" y="1333470"/>
              <a:ext cx="228960" cy="47520"/>
            </p14:xfrm>
          </p:contentPart>
        </mc:Choice>
        <mc:Fallback>
          <p:pic>
            <p:nvPicPr>
              <p:cNvPr id="9" name="Рукописное примечание 8">
                <a:extLst>
                  <a:ext uri="{FF2B5EF4-FFF2-40B4-BE49-F238E27FC236}">
                    <a16:creationId xmlns:p14="http://schemas.microsoft.com/office/powerpoint/2010/main" xmlns="" xmlns:a16="http://schemas.microsoft.com/office/drawing/2014/main" id="{812E5E6F-A5EC-4FFE-BD32-F34737E4091E}"/>
                  </a:ext>
                </a:extLst>
              </p:cNvPr>
              <p:cNvPicPr/>
              <p:nvPr/>
            </p:nvPicPr>
            <p:blipFill>
              <a:blip r:embed="rId6" cstate="print"/>
              <a:stretch>
                <a:fillRect/>
              </a:stretch>
            </p:blipFill>
            <p:spPr>
              <a:xfrm>
                <a:off x="2229300" y="1324470"/>
                <a:ext cx="246600" cy="65160"/>
              </a:xfrm>
              <a:prstGeom prst="rect">
                <a:avLst/>
              </a:prstGeom>
            </p:spPr>
          </p:pic>
        </mc:Fallback>
      </mc:AlternateContent>
      <p:sp>
        <p:nvSpPr>
          <p:cNvPr id="2" name="Заголовок 1">
            <a:extLst>
              <a:ext uri="{FF2B5EF4-FFF2-40B4-BE49-F238E27FC236}">
                <a16:creationId xmlns:a16="http://schemas.microsoft.com/office/drawing/2014/main" xmlns="" id="{48DFEAF9-3C9A-4305-9782-3EE91C933D8A}"/>
              </a:ext>
            </a:extLst>
          </p:cNvPr>
          <p:cNvSpPr>
            <a:spLocks noGrp="1"/>
          </p:cNvSpPr>
          <p:nvPr>
            <p:ph type="ctrTitle" hasCustomPrompt="1"/>
          </p:nvPr>
        </p:nvSpPr>
        <p:spPr>
          <a:xfrm>
            <a:off x="1524000" y="1122363"/>
            <a:ext cx="9144000" cy="495232"/>
          </a:xfrm>
        </p:spPr>
        <p:txBody>
          <a:bodyPr rtlCol="0" anchor="t">
            <a:normAutofit/>
          </a:bodyPr>
          <a:lstStyle>
            <a:lvl1pPr algn="l">
              <a:defRPr sz="2600">
                <a:solidFill>
                  <a:srgbClr val="408E93"/>
                </a:solidFill>
                <a:latin typeface="Agency FB" panose="020B0503020202020204" pitchFamily="34" charset="0"/>
                <a:cs typeface="Segoe UI Light" panose="020B0502040204020203" pitchFamily="34" charset="0"/>
              </a:defRPr>
            </a:lvl1pPr>
          </a:lstStyle>
          <a:p>
            <a:pPr rtl="0"/>
            <a:r>
              <a:rPr lang="ru-RU" dirty="0"/>
              <a:t>ОБРАЗЕЦ ЗАГОЛОВКА</a:t>
            </a:r>
          </a:p>
        </p:txBody>
      </p:sp>
      <mc:AlternateContent xmlns:mc="http://schemas.openxmlformats.org/markup-compatibility/2006">
        <mc:Choice xmlns:p14="http://schemas.microsoft.com/office/powerpoint/2010/main" xmlns="" Requires="p14">
          <p:contentPart p14:bwMode="auto" r:id="rId7">
            <p14:nvContentPartPr>
              <p14:cNvPr id="13" name="Ink 12">
                <a:extLst>
                  <a:ext uri="{FF2B5EF4-FFF2-40B4-BE49-F238E27FC236}">
                    <a16:creationId xmlns:a16="http://schemas.microsoft.com/office/drawing/2014/main" id="{A1E4DA85-F019-4E90-A6AA-7043F3D87AD7}"/>
                  </a:ext>
                </a:extLst>
              </p14:cNvPr>
              <p14:cNvContentPartPr/>
              <p14:nvPr userDrawn="1"/>
            </p14:nvContentPartPr>
            <p14:xfrm>
              <a:off x="5810220" y="4838430"/>
              <a:ext cx="238320" cy="19440"/>
            </p14:xfrm>
          </p:contentPart>
        </mc:Choice>
        <mc:Fallback>
          <p:pic>
            <p:nvPicPr>
              <p:cNvPr id="13" name="Рукописное примечание 12">
                <a:extLst>
                  <a:ext uri="{FF2B5EF4-FFF2-40B4-BE49-F238E27FC236}">
                    <a16:creationId xmlns:p14="http://schemas.microsoft.com/office/powerpoint/2010/main" xmlns="" xmlns:a16="http://schemas.microsoft.com/office/drawing/2014/main" id="{A1E4DA85-F019-4E90-A6AA-7043F3D87AD7}"/>
                  </a:ext>
                </a:extLst>
              </p:cNvPr>
              <p:cNvPicPr/>
              <p:nvPr/>
            </p:nvPicPr>
            <p:blipFill>
              <a:blip r:embed="rId8" cstate="print"/>
              <a:stretch>
                <a:fillRect/>
              </a:stretch>
            </p:blipFill>
            <p:spPr>
              <a:xfrm>
                <a:off x="5801220" y="4829594"/>
                <a:ext cx="255960" cy="36759"/>
              </a:xfrm>
              <a:prstGeom prst="rect">
                <a:avLst/>
              </a:prstGeom>
            </p:spPr>
          </p:pic>
        </mc:Fallback>
      </mc:AlternateContent>
      <mc:AlternateContent xmlns:mc="http://schemas.openxmlformats.org/markup-compatibility/2006">
        <mc:Choice xmlns:p14="http://schemas.microsoft.com/office/powerpoint/2010/main" xmlns="" Requires="p14">
          <p:contentPart p14:bwMode="auto" r:id="rId9">
            <p14:nvContentPartPr>
              <p14:cNvPr id="19" name="Ink 18">
                <a:extLst>
                  <a:ext uri="{FF2B5EF4-FFF2-40B4-BE49-F238E27FC236}">
                    <a16:creationId xmlns:a16="http://schemas.microsoft.com/office/drawing/2014/main" id="{790FFFC0-B22C-429C-95BD-DD45145FEBA8}"/>
                  </a:ext>
                </a:extLst>
              </p14:cNvPr>
              <p14:cNvContentPartPr/>
              <p14:nvPr userDrawn="1"/>
            </p14:nvContentPartPr>
            <p14:xfrm>
              <a:off x="7019925" y="123765"/>
              <a:ext cx="28800" cy="360"/>
            </p14:xfrm>
          </p:contentPart>
        </mc:Choice>
        <mc:Fallback>
          <p:pic>
            <p:nvPicPr>
              <p:cNvPr id="19" name="Рукописное примечание 18">
                <a:extLst>
                  <a:ext uri="{FF2B5EF4-FFF2-40B4-BE49-F238E27FC236}">
                    <a16:creationId xmlns:p14="http://schemas.microsoft.com/office/powerpoint/2010/main" xmlns="" xmlns:a16="http://schemas.microsoft.com/office/drawing/2014/main" id="{790FFFC0-B22C-429C-95BD-DD45145FEBA8}"/>
                  </a:ext>
                </a:extLst>
              </p:cNvPr>
              <p:cNvPicPr/>
              <p:nvPr/>
            </p:nvPicPr>
            <p:blipFill>
              <a:blip r:embed="rId10" cstate="print"/>
              <a:stretch>
                <a:fillRect/>
              </a:stretch>
            </p:blipFill>
            <p:spPr>
              <a:xfrm>
                <a:off x="7010925" y="114765"/>
                <a:ext cx="46440" cy="180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1">
            <p14:nvContentPartPr>
              <p14:cNvPr id="21" name="Ink 20">
                <a:extLst>
                  <a:ext uri="{FF2B5EF4-FFF2-40B4-BE49-F238E27FC236}">
                    <a16:creationId xmlns:a16="http://schemas.microsoft.com/office/drawing/2014/main" id="{4F2552DA-D8AD-49AD-B221-046C987028BC}"/>
                  </a:ext>
                </a:extLst>
              </p14:cNvPr>
              <p14:cNvContentPartPr/>
              <p14:nvPr userDrawn="1"/>
            </p14:nvContentPartPr>
            <p14:xfrm>
              <a:off x="4705125" y="7267500"/>
              <a:ext cx="19440" cy="9720"/>
            </p14:xfrm>
          </p:contentPart>
        </mc:Choice>
        <mc:Fallback>
          <p:pic>
            <p:nvPicPr>
              <p:cNvPr id="21" name="Рукописное примечание 20">
                <a:extLst>
                  <a:ext uri="{FF2B5EF4-FFF2-40B4-BE49-F238E27FC236}">
                    <a16:creationId xmlns:p14="http://schemas.microsoft.com/office/powerpoint/2010/main" xmlns="" xmlns:a16="http://schemas.microsoft.com/office/drawing/2014/main" id="{4F2552DA-D8AD-49AD-B221-046C987028BC}"/>
                  </a:ext>
                </a:extLst>
              </p:cNvPr>
              <p:cNvPicPr/>
              <p:nvPr/>
            </p:nvPicPr>
            <p:blipFill>
              <a:blip r:embed="rId12" cstate="print"/>
              <a:stretch>
                <a:fillRect/>
              </a:stretch>
            </p:blipFill>
            <p:spPr>
              <a:xfrm>
                <a:off x="4696125" y="7258821"/>
                <a:ext cx="37080" cy="26730"/>
              </a:xfrm>
              <a:prstGeom prst="rect">
                <a:avLst/>
              </a:prstGeom>
            </p:spPr>
          </p:pic>
        </mc:Fallback>
      </mc:AlternateContent>
      <p:sp>
        <p:nvSpPr>
          <p:cNvPr id="10" name="Прямоугольник 9">
            <a:extLst>
              <a:ext uri="{FF2B5EF4-FFF2-40B4-BE49-F238E27FC236}">
                <a16:creationId xmlns:a16="http://schemas.microsoft.com/office/drawing/2014/main" xmlns="" id="{C6BF408C-A3FE-427A-BCAC-49F0BEAE4F3E}"/>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Tree>
    <p:extLst>
      <p:ext uri="{BB962C8B-B14F-4D97-AF65-F5344CB8AC3E}">
        <p14:creationId xmlns:p14="http://schemas.microsoft.com/office/powerpoint/2010/main" xmlns="" val="108752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F8512A5-4A94-4AD1-8E4A-1EA129F986FD}"/>
              </a:ext>
            </a:extLst>
          </p:cNvPr>
          <p:cNvSpPr>
            <a:spLocks noGrp="1"/>
          </p:cNvSpPr>
          <p:nvPr>
            <p:ph type="title"/>
          </p:nvPr>
        </p:nvSpPr>
        <p:spPr/>
        <p:txBody>
          <a:bodyPr rtlCol="0"/>
          <a:lstStyle/>
          <a:p>
            <a:pPr rtl="0"/>
            <a:r>
              <a:rPr lang="ru-RU" smtClean="0"/>
              <a:t>Образец заголовка</a:t>
            </a:r>
            <a:endParaRPr lang="ru-RU" dirty="0"/>
          </a:p>
        </p:txBody>
      </p:sp>
      <p:sp>
        <p:nvSpPr>
          <p:cNvPr id="3" name="Объект 2">
            <a:extLst>
              <a:ext uri="{FF2B5EF4-FFF2-40B4-BE49-F238E27FC236}">
                <a16:creationId xmlns:a16="http://schemas.microsoft.com/office/drawing/2014/main" xmlns="" id="{11FE6721-7958-497F-BDBF-202EA49F193D}"/>
              </a:ext>
            </a:extLst>
          </p:cNvPr>
          <p:cNvSpPr>
            <a:spLocks noGrp="1"/>
          </p:cNvSpPr>
          <p:nvPr>
            <p:ph idx="1"/>
          </p:nvPr>
        </p:nvSpPr>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a:extLst>
              <a:ext uri="{FF2B5EF4-FFF2-40B4-BE49-F238E27FC236}">
                <a16:creationId xmlns:a16="http://schemas.microsoft.com/office/drawing/2014/main" xmlns="" id="{8F3C0A16-F783-4588-B672-5058DF08C081}"/>
              </a:ext>
            </a:extLst>
          </p:cNvPr>
          <p:cNvSpPr>
            <a:spLocks noGrp="1"/>
          </p:cNvSpPr>
          <p:nvPr>
            <p:ph type="dt" sz="half" idx="10"/>
          </p:nvPr>
        </p:nvSpPr>
        <p:spPr/>
        <p:txBody>
          <a:bodyPr rtlCol="0"/>
          <a:lstStyle/>
          <a:p>
            <a:pPr rtl="0"/>
            <a:fld id="{745815E2-5C81-4A1A-B83D-E5A224BBB89A}" type="datetime1">
              <a:rPr lang="ru-RU" smtClean="0"/>
              <a:pPr rtl="0"/>
              <a:t>02.12.2020</a:t>
            </a:fld>
            <a:endParaRPr lang="ru-RU" dirty="0"/>
          </a:p>
        </p:txBody>
      </p:sp>
      <p:sp>
        <p:nvSpPr>
          <p:cNvPr id="5" name="Нижний колонтитул 4">
            <a:extLst>
              <a:ext uri="{FF2B5EF4-FFF2-40B4-BE49-F238E27FC236}">
                <a16:creationId xmlns:a16="http://schemas.microsoft.com/office/drawing/2014/main" xmlns="" id="{BD350778-6411-40BC-969D-A8D237EDD276}"/>
              </a:ext>
            </a:extLst>
          </p:cNvPr>
          <p:cNvSpPr>
            <a:spLocks noGrp="1"/>
          </p:cNvSpPr>
          <p:nvPr>
            <p:ph type="ftr" sz="quarter" idx="11"/>
          </p:nvPr>
        </p:nvSpPr>
        <p:spPr/>
        <p:txBody>
          <a:bodyPr rtlCol="0"/>
          <a:lstStyle/>
          <a:p>
            <a:pPr rtl="0"/>
            <a:endParaRPr lang="ru-RU" dirty="0"/>
          </a:p>
        </p:txBody>
      </p:sp>
      <p:sp>
        <p:nvSpPr>
          <p:cNvPr id="6" name="Номер слайда 5">
            <a:extLst>
              <a:ext uri="{FF2B5EF4-FFF2-40B4-BE49-F238E27FC236}">
                <a16:creationId xmlns:a16="http://schemas.microsoft.com/office/drawing/2014/main" xmlns="" id="{228D5302-3190-447A-93C9-69054625D96A}"/>
              </a:ext>
            </a:extLst>
          </p:cNvPr>
          <p:cNvSpPr>
            <a:spLocks noGrp="1"/>
          </p:cNvSpPr>
          <p:nvPr>
            <p:ph type="sldNum" sz="quarter" idx="12"/>
          </p:nvPr>
        </p:nvSpPr>
        <p:spPr/>
        <p:txBody>
          <a:bodyPr rtlCol="0"/>
          <a:lstStyle/>
          <a:p>
            <a:pPr rtl="0"/>
            <a:fld id="{8A717781-12D9-4CDB-9AAE-83636CBD66D6}" type="slidenum">
              <a:rPr lang="ru-RU" smtClean="0"/>
              <a:pPr rtl="0"/>
              <a:t>‹#›</a:t>
            </a:fld>
            <a:endParaRPr lang="ru-RU" dirty="0"/>
          </a:p>
        </p:txBody>
      </p:sp>
    </p:spTree>
    <p:extLst>
      <p:ext uri="{BB962C8B-B14F-4D97-AF65-F5344CB8AC3E}">
        <p14:creationId xmlns:p14="http://schemas.microsoft.com/office/powerpoint/2010/main" xmlns="" val="167634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18A55D5-7F7F-4923-B13A-FB14C9079802}"/>
              </a:ext>
            </a:extLst>
          </p:cNvPr>
          <p:cNvSpPr>
            <a:spLocks noGrp="1"/>
          </p:cNvSpPr>
          <p:nvPr>
            <p:ph type="title"/>
          </p:nvPr>
        </p:nvSpPr>
        <p:spPr>
          <a:xfrm>
            <a:off x="831850" y="1709738"/>
            <a:ext cx="10515600" cy="2852737"/>
          </a:xfrm>
        </p:spPr>
        <p:txBody>
          <a:bodyPr rtlCol="0" anchor="b"/>
          <a:lstStyle>
            <a:lvl1pPr>
              <a:defRPr sz="6000"/>
            </a:lvl1pPr>
          </a:lstStyle>
          <a:p>
            <a:pPr rtl="0"/>
            <a:r>
              <a:rPr lang="ru-RU" smtClean="0"/>
              <a:t>Образец заголовка</a:t>
            </a:r>
            <a:endParaRPr lang="ru-RU" dirty="0"/>
          </a:p>
        </p:txBody>
      </p:sp>
      <p:sp>
        <p:nvSpPr>
          <p:cNvPr id="3" name="Замещающий текст 2">
            <a:extLst>
              <a:ext uri="{FF2B5EF4-FFF2-40B4-BE49-F238E27FC236}">
                <a16:creationId xmlns:a16="http://schemas.microsoft.com/office/drawing/2014/main" xmlns="" id="{D7DA3E33-C1C5-4903-B6A0-5DCA0E5DAF74}"/>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smtClean="0"/>
              <a:t>Образец текста</a:t>
            </a:r>
          </a:p>
        </p:txBody>
      </p:sp>
      <p:sp>
        <p:nvSpPr>
          <p:cNvPr id="4" name="Дата 3">
            <a:extLst>
              <a:ext uri="{FF2B5EF4-FFF2-40B4-BE49-F238E27FC236}">
                <a16:creationId xmlns:a16="http://schemas.microsoft.com/office/drawing/2014/main" xmlns="" id="{92CEEB41-7B20-4E9D-854C-61E519F596A9}"/>
              </a:ext>
            </a:extLst>
          </p:cNvPr>
          <p:cNvSpPr>
            <a:spLocks noGrp="1"/>
          </p:cNvSpPr>
          <p:nvPr>
            <p:ph type="dt" sz="half" idx="10"/>
          </p:nvPr>
        </p:nvSpPr>
        <p:spPr/>
        <p:txBody>
          <a:bodyPr rtlCol="0"/>
          <a:lstStyle/>
          <a:p>
            <a:pPr rtl="0"/>
            <a:fld id="{5D7C9BC9-FBD5-4750-B940-D2ADEA997AA3}" type="datetime1">
              <a:rPr lang="ru-RU" smtClean="0"/>
              <a:pPr rtl="0"/>
              <a:t>02.12.2020</a:t>
            </a:fld>
            <a:endParaRPr lang="ru-RU" dirty="0"/>
          </a:p>
        </p:txBody>
      </p:sp>
      <p:sp>
        <p:nvSpPr>
          <p:cNvPr id="5" name="Нижний колонтитул 4">
            <a:extLst>
              <a:ext uri="{FF2B5EF4-FFF2-40B4-BE49-F238E27FC236}">
                <a16:creationId xmlns:a16="http://schemas.microsoft.com/office/drawing/2014/main" xmlns="" id="{B15B4E84-AF49-469B-BA25-009B696C4DC6}"/>
              </a:ext>
            </a:extLst>
          </p:cNvPr>
          <p:cNvSpPr>
            <a:spLocks noGrp="1"/>
          </p:cNvSpPr>
          <p:nvPr>
            <p:ph type="ftr" sz="quarter" idx="11"/>
          </p:nvPr>
        </p:nvSpPr>
        <p:spPr/>
        <p:txBody>
          <a:bodyPr rtlCol="0"/>
          <a:lstStyle/>
          <a:p>
            <a:pPr rtl="0"/>
            <a:endParaRPr lang="ru-RU" dirty="0"/>
          </a:p>
        </p:txBody>
      </p:sp>
      <p:sp>
        <p:nvSpPr>
          <p:cNvPr id="6" name="Номер слайда 5">
            <a:extLst>
              <a:ext uri="{FF2B5EF4-FFF2-40B4-BE49-F238E27FC236}">
                <a16:creationId xmlns:a16="http://schemas.microsoft.com/office/drawing/2014/main" xmlns="" id="{38771073-1660-4665-AD08-B1F6EEEC6D09}"/>
              </a:ext>
            </a:extLst>
          </p:cNvPr>
          <p:cNvSpPr>
            <a:spLocks noGrp="1"/>
          </p:cNvSpPr>
          <p:nvPr>
            <p:ph type="sldNum" sz="quarter" idx="12"/>
          </p:nvPr>
        </p:nvSpPr>
        <p:spPr/>
        <p:txBody>
          <a:bodyPr rtlCol="0"/>
          <a:lstStyle/>
          <a:p>
            <a:pPr rtl="0"/>
            <a:fld id="{8A717781-12D9-4CDB-9AAE-83636CBD66D6}" type="slidenum">
              <a:rPr lang="ru-RU" smtClean="0"/>
              <a:pPr rtl="0"/>
              <a:t>‹#›</a:t>
            </a:fld>
            <a:endParaRPr lang="ru-RU" dirty="0"/>
          </a:p>
        </p:txBody>
      </p:sp>
    </p:spTree>
    <p:extLst>
      <p:ext uri="{BB962C8B-B14F-4D97-AF65-F5344CB8AC3E}">
        <p14:creationId xmlns:p14="http://schemas.microsoft.com/office/powerpoint/2010/main" xmlns="" val="423182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9164BBC-F386-4C51-801D-CF55F338F87F}"/>
              </a:ext>
            </a:extLst>
          </p:cNvPr>
          <p:cNvSpPr>
            <a:spLocks noGrp="1"/>
          </p:cNvSpPr>
          <p:nvPr>
            <p:ph type="title"/>
          </p:nvPr>
        </p:nvSpPr>
        <p:spPr/>
        <p:txBody>
          <a:bodyPr rtlCol="0"/>
          <a:lstStyle/>
          <a:p>
            <a:pPr rtl="0"/>
            <a:r>
              <a:rPr lang="ru-RU" smtClean="0"/>
              <a:t>Образец заголовка</a:t>
            </a:r>
            <a:endParaRPr lang="ru-RU" dirty="0"/>
          </a:p>
        </p:txBody>
      </p:sp>
      <p:sp>
        <p:nvSpPr>
          <p:cNvPr id="3" name="Объект 2">
            <a:extLst>
              <a:ext uri="{FF2B5EF4-FFF2-40B4-BE49-F238E27FC236}">
                <a16:creationId xmlns:a16="http://schemas.microsoft.com/office/drawing/2014/main" xmlns="" id="{3181EA36-CB65-4957-AC4D-117C8B55F58E}"/>
              </a:ext>
            </a:extLst>
          </p:cNvPr>
          <p:cNvSpPr>
            <a:spLocks noGrp="1"/>
          </p:cNvSpPr>
          <p:nvPr>
            <p:ph sz="half" idx="1"/>
          </p:nvPr>
        </p:nvSpPr>
        <p:spPr>
          <a:xfrm>
            <a:off x="838200" y="1825625"/>
            <a:ext cx="5181600" cy="4351338"/>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Объект 3">
            <a:extLst>
              <a:ext uri="{FF2B5EF4-FFF2-40B4-BE49-F238E27FC236}">
                <a16:creationId xmlns:a16="http://schemas.microsoft.com/office/drawing/2014/main" xmlns="" id="{9191E4BF-C484-4876-8267-5595D143311C}"/>
              </a:ext>
            </a:extLst>
          </p:cNvPr>
          <p:cNvSpPr>
            <a:spLocks noGrp="1"/>
          </p:cNvSpPr>
          <p:nvPr>
            <p:ph sz="half" idx="2"/>
          </p:nvPr>
        </p:nvSpPr>
        <p:spPr>
          <a:xfrm>
            <a:off x="6172200" y="1825625"/>
            <a:ext cx="5181600" cy="4351338"/>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Дата 4">
            <a:extLst>
              <a:ext uri="{FF2B5EF4-FFF2-40B4-BE49-F238E27FC236}">
                <a16:creationId xmlns:a16="http://schemas.microsoft.com/office/drawing/2014/main" xmlns="" id="{4E481A05-B3B3-484A-B9A2-C693BFC1850D}"/>
              </a:ext>
            </a:extLst>
          </p:cNvPr>
          <p:cNvSpPr>
            <a:spLocks noGrp="1"/>
          </p:cNvSpPr>
          <p:nvPr>
            <p:ph type="dt" sz="half" idx="10"/>
          </p:nvPr>
        </p:nvSpPr>
        <p:spPr/>
        <p:txBody>
          <a:bodyPr rtlCol="0"/>
          <a:lstStyle/>
          <a:p>
            <a:pPr rtl="0"/>
            <a:fld id="{B5B305EB-339B-403F-B54F-0D89E94941EF}" type="datetime1">
              <a:rPr lang="ru-RU" smtClean="0"/>
              <a:pPr rtl="0"/>
              <a:t>02.12.2020</a:t>
            </a:fld>
            <a:endParaRPr lang="ru-RU" dirty="0"/>
          </a:p>
        </p:txBody>
      </p:sp>
      <p:sp>
        <p:nvSpPr>
          <p:cNvPr id="6" name="Нижний колонтитул 5">
            <a:extLst>
              <a:ext uri="{FF2B5EF4-FFF2-40B4-BE49-F238E27FC236}">
                <a16:creationId xmlns:a16="http://schemas.microsoft.com/office/drawing/2014/main" xmlns="" id="{C4A2926F-1DF1-4A3A-B966-52626B39B862}"/>
              </a:ext>
            </a:extLst>
          </p:cNvPr>
          <p:cNvSpPr>
            <a:spLocks noGrp="1"/>
          </p:cNvSpPr>
          <p:nvPr>
            <p:ph type="ftr" sz="quarter" idx="11"/>
          </p:nvPr>
        </p:nvSpPr>
        <p:spPr/>
        <p:txBody>
          <a:bodyPr rtlCol="0"/>
          <a:lstStyle/>
          <a:p>
            <a:pPr rtl="0"/>
            <a:endParaRPr lang="ru-RU" dirty="0"/>
          </a:p>
        </p:txBody>
      </p:sp>
      <p:sp>
        <p:nvSpPr>
          <p:cNvPr id="7" name="Номер слайда 6">
            <a:extLst>
              <a:ext uri="{FF2B5EF4-FFF2-40B4-BE49-F238E27FC236}">
                <a16:creationId xmlns:a16="http://schemas.microsoft.com/office/drawing/2014/main" xmlns="" id="{D39902F3-1A49-445A-A094-55BF9A3AAF1A}"/>
              </a:ext>
            </a:extLst>
          </p:cNvPr>
          <p:cNvSpPr>
            <a:spLocks noGrp="1"/>
          </p:cNvSpPr>
          <p:nvPr>
            <p:ph type="sldNum" sz="quarter" idx="12"/>
          </p:nvPr>
        </p:nvSpPr>
        <p:spPr/>
        <p:txBody>
          <a:bodyPr rtlCol="0"/>
          <a:lstStyle/>
          <a:p>
            <a:pPr rtl="0"/>
            <a:fld id="{8A717781-12D9-4CDB-9AAE-83636CBD66D6}" type="slidenum">
              <a:rPr lang="ru-RU" smtClean="0"/>
              <a:pPr rtl="0"/>
              <a:t>‹#›</a:t>
            </a:fld>
            <a:endParaRPr lang="ru-RU" dirty="0"/>
          </a:p>
        </p:txBody>
      </p:sp>
    </p:spTree>
    <p:extLst>
      <p:ext uri="{BB962C8B-B14F-4D97-AF65-F5344CB8AC3E}">
        <p14:creationId xmlns:p14="http://schemas.microsoft.com/office/powerpoint/2010/main" xmlns="" val="32665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2A7F405-2652-4BEF-A9E4-BCBF252A1AC2}"/>
              </a:ext>
            </a:extLst>
          </p:cNvPr>
          <p:cNvSpPr>
            <a:spLocks noGrp="1"/>
          </p:cNvSpPr>
          <p:nvPr>
            <p:ph type="title"/>
          </p:nvPr>
        </p:nvSpPr>
        <p:spPr>
          <a:xfrm>
            <a:off x="839788" y="365125"/>
            <a:ext cx="10515600" cy="1325563"/>
          </a:xfrm>
        </p:spPr>
        <p:txBody>
          <a:bodyPr rtlCol="0"/>
          <a:lstStyle/>
          <a:p>
            <a:pPr rtl="0"/>
            <a:r>
              <a:rPr lang="ru-RU" smtClean="0"/>
              <a:t>Образец заголовка</a:t>
            </a:r>
            <a:endParaRPr lang="ru-RU" dirty="0"/>
          </a:p>
        </p:txBody>
      </p:sp>
      <p:sp>
        <p:nvSpPr>
          <p:cNvPr id="3" name="Замещающий текст 2">
            <a:extLst>
              <a:ext uri="{FF2B5EF4-FFF2-40B4-BE49-F238E27FC236}">
                <a16:creationId xmlns:a16="http://schemas.microsoft.com/office/drawing/2014/main" xmlns="" id="{F8998658-AC9F-419A-9D28-703117D9C164}"/>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smtClean="0"/>
              <a:t>Образец текста</a:t>
            </a:r>
          </a:p>
        </p:txBody>
      </p:sp>
      <p:sp>
        <p:nvSpPr>
          <p:cNvPr id="4" name="Объект 3">
            <a:extLst>
              <a:ext uri="{FF2B5EF4-FFF2-40B4-BE49-F238E27FC236}">
                <a16:creationId xmlns:a16="http://schemas.microsoft.com/office/drawing/2014/main" xmlns="" id="{997BF43B-ACB8-4022-9478-4B58FB2AC89A}"/>
              </a:ext>
            </a:extLst>
          </p:cNvPr>
          <p:cNvSpPr>
            <a:spLocks noGrp="1"/>
          </p:cNvSpPr>
          <p:nvPr>
            <p:ph sz="half" idx="2"/>
          </p:nvPr>
        </p:nvSpPr>
        <p:spPr>
          <a:xfrm>
            <a:off x="839788" y="2505075"/>
            <a:ext cx="5157787" cy="3684588"/>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Замещающий текст 4">
            <a:extLst>
              <a:ext uri="{FF2B5EF4-FFF2-40B4-BE49-F238E27FC236}">
                <a16:creationId xmlns:a16="http://schemas.microsoft.com/office/drawing/2014/main" xmlns="" id="{4B47381A-DF82-4E57-86F2-79DDC1FDB83A}"/>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smtClean="0"/>
              <a:t>Образец текста</a:t>
            </a:r>
          </a:p>
        </p:txBody>
      </p:sp>
      <p:sp>
        <p:nvSpPr>
          <p:cNvPr id="6" name="Объект 5">
            <a:extLst>
              <a:ext uri="{FF2B5EF4-FFF2-40B4-BE49-F238E27FC236}">
                <a16:creationId xmlns:a16="http://schemas.microsoft.com/office/drawing/2014/main" xmlns="" id="{E295A9D4-5434-4053-BEF7-D8D6112F6842}"/>
              </a:ext>
            </a:extLst>
          </p:cNvPr>
          <p:cNvSpPr>
            <a:spLocks noGrp="1"/>
          </p:cNvSpPr>
          <p:nvPr>
            <p:ph sz="quarter" idx="4"/>
          </p:nvPr>
        </p:nvSpPr>
        <p:spPr>
          <a:xfrm>
            <a:off x="6172200" y="2505075"/>
            <a:ext cx="5183188" cy="3684588"/>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7" name="Дата 6">
            <a:extLst>
              <a:ext uri="{FF2B5EF4-FFF2-40B4-BE49-F238E27FC236}">
                <a16:creationId xmlns:a16="http://schemas.microsoft.com/office/drawing/2014/main" xmlns="" id="{5A2203A2-768C-4C32-B8C9-5731FBE96FE5}"/>
              </a:ext>
            </a:extLst>
          </p:cNvPr>
          <p:cNvSpPr>
            <a:spLocks noGrp="1"/>
          </p:cNvSpPr>
          <p:nvPr>
            <p:ph type="dt" sz="half" idx="10"/>
          </p:nvPr>
        </p:nvSpPr>
        <p:spPr/>
        <p:txBody>
          <a:bodyPr rtlCol="0"/>
          <a:lstStyle/>
          <a:p>
            <a:pPr rtl="0"/>
            <a:fld id="{1227DAFC-C997-4AA0-BFEE-ED8F9C93979F}" type="datetime1">
              <a:rPr lang="ru-RU" smtClean="0"/>
              <a:pPr rtl="0"/>
              <a:t>02.12.2020</a:t>
            </a:fld>
            <a:endParaRPr lang="ru-RU" dirty="0"/>
          </a:p>
        </p:txBody>
      </p:sp>
      <p:sp>
        <p:nvSpPr>
          <p:cNvPr id="8" name="Нижний колонтитул 7">
            <a:extLst>
              <a:ext uri="{FF2B5EF4-FFF2-40B4-BE49-F238E27FC236}">
                <a16:creationId xmlns:a16="http://schemas.microsoft.com/office/drawing/2014/main" xmlns="" id="{217F5DD0-FF5E-4C8E-BF51-AAA6F15FFC45}"/>
              </a:ext>
            </a:extLst>
          </p:cNvPr>
          <p:cNvSpPr>
            <a:spLocks noGrp="1"/>
          </p:cNvSpPr>
          <p:nvPr>
            <p:ph type="ftr" sz="quarter" idx="11"/>
          </p:nvPr>
        </p:nvSpPr>
        <p:spPr/>
        <p:txBody>
          <a:bodyPr rtlCol="0"/>
          <a:lstStyle/>
          <a:p>
            <a:pPr rtl="0"/>
            <a:endParaRPr lang="ru-RU" dirty="0"/>
          </a:p>
        </p:txBody>
      </p:sp>
      <p:sp>
        <p:nvSpPr>
          <p:cNvPr id="9" name="Номер слайда 8">
            <a:extLst>
              <a:ext uri="{FF2B5EF4-FFF2-40B4-BE49-F238E27FC236}">
                <a16:creationId xmlns:a16="http://schemas.microsoft.com/office/drawing/2014/main" xmlns="" id="{9CB89CD3-37F2-4CFC-B1A1-898657145547}"/>
              </a:ext>
            </a:extLst>
          </p:cNvPr>
          <p:cNvSpPr>
            <a:spLocks noGrp="1"/>
          </p:cNvSpPr>
          <p:nvPr>
            <p:ph type="sldNum" sz="quarter" idx="12"/>
          </p:nvPr>
        </p:nvSpPr>
        <p:spPr/>
        <p:txBody>
          <a:bodyPr rtlCol="0"/>
          <a:lstStyle/>
          <a:p>
            <a:pPr rtl="0"/>
            <a:fld id="{8A717781-12D9-4CDB-9AAE-83636CBD66D6}" type="slidenum">
              <a:rPr lang="ru-RU" smtClean="0"/>
              <a:pPr rtl="0"/>
              <a:t>‹#›</a:t>
            </a:fld>
            <a:endParaRPr lang="ru-RU" dirty="0"/>
          </a:p>
        </p:txBody>
      </p:sp>
    </p:spTree>
    <p:extLst>
      <p:ext uri="{BB962C8B-B14F-4D97-AF65-F5344CB8AC3E}">
        <p14:creationId xmlns:p14="http://schemas.microsoft.com/office/powerpoint/2010/main" xmlns="" val="378450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1A9A825-7557-4500-8CCD-1373C95FFB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RU" dirty="0"/>
              <a:t>Образец заголовка</a:t>
            </a:r>
          </a:p>
        </p:txBody>
      </p:sp>
      <p:sp>
        <p:nvSpPr>
          <p:cNvPr id="3" name="Замещающий текст 2">
            <a:extLst>
              <a:ext uri="{FF2B5EF4-FFF2-40B4-BE49-F238E27FC236}">
                <a16:creationId xmlns:a16="http://schemas.microsoft.com/office/drawing/2014/main" xmlns="" id="{84C4F931-B635-4B85-BE10-74008338EE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4" name="Дата 3">
            <a:extLst>
              <a:ext uri="{FF2B5EF4-FFF2-40B4-BE49-F238E27FC236}">
                <a16:creationId xmlns:a16="http://schemas.microsoft.com/office/drawing/2014/main" xmlns="" id="{159AE95C-FC17-478C-AA9E-710213A4F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4A2D6AB-5EC8-4248-A35C-7D1B72D91CE4}" type="datetime1">
              <a:rPr lang="ru-RU" smtClean="0"/>
              <a:pPr rtl="0"/>
              <a:t>02.12.2020</a:t>
            </a:fld>
            <a:endParaRPr lang="ru-RU" dirty="0"/>
          </a:p>
        </p:txBody>
      </p:sp>
      <p:sp>
        <p:nvSpPr>
          <p:cNvPr id="5" name="Нижний колонтитул 4">
            <a:extLst>
              <a:ext uri="{FF2B5EF4-FFF2-40B4-BE49-F238E27FC236}">
                <a16:creationId xmlns:a16="http://schemas.microsoft.com/office/drawing/2014/main" xmlns="" id="{15D4E31F-5B11-490E-AD3F-BE92E0F2DF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ru-RU" dirty="0"/>
          </a:p>
        </p:txBody>
      </p:sp>
      <p:sp>
        <p:nvSpPr>
          <p:cNvPr id="6" name="Номер слайда 5">
            <a:extLst>
              <a:ext uri="{FF2B5EF4-FFF2-40B4-BE49-F238E27FC236}">
                <a16:creationId xmlns:a16="http://schemas.microsoft.com/office/drawing/2014/main" xmlns="" id="{6FBDD7FA-F9F4-4DC4-9791-ACD495680E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8A717781-12D9-4CDB-9AAE-83636CBD66D6}" type="slidenum">
              <a:rPr lang="ru-RU" smtClean="0"/>
              <a:pPr rtl="0"/>
              <a:t>‹#›</a:t>
            </a:fld>
            <a:endParaRPr lang="ru-RU" dirty="0"/>
          </a:p>
        </p:txBody>
      </p:sp>
    </p:spTree>
    <p:extLst>
      <p:ext uri="{BB962C8B-B14F-4D97-AF65-F5344CB8AC3E}">
        <p14:creationId xmlns:p14="http://schemas.microsoft.com/office/powerpoint/2010/main" xmlns="" val="103424815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5"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13.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13.pn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Layout" Target="../diagrams/layout11.xml"/><Relationship Id="rId7" Type="http://schemas.openxmlformats.org/officeDocument/2006/relationships/image" Target="../media/image13.png"/><Relationship Id="rId12" Type="http://schemas.microsoft.com/office/2007/relationships/diagramDrawing" Target="../diagrams/drawing12.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11" Type="http://schemas.openxmlformats.org/officeDocument/2006/relationships/diagramColors" Target="../diagrams/colors12.xml"/><Relationship Id="rId5" Type="http://schemas.openxmlformats.org/officeDocument/2006/relationships/diagramColors" Target="../diagrams/colors11.xml"/><Relationship Id="rId10" Type="http://schemas.openxmlformats.org/officeDocument/2006/relationships/diagramQuickStyle" Target="../diagrams/quickStyle12.xml"/><Relationship Id="rId4" Type="http://schemas.openxmlformats.org/officeDocument/2006/relationships/diagramQuickStyle" Target="../diagrams/quickStyle11.xml"/><Relationship Id="rId9"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8" Type="http://schemas.microsoft.com/office/2007/relationships/diagramDrawing" Target="../diagrams/drawing13.xml"/><Relationship Id="rId13" Type="http://schemas.microsoft.com/office/2007/relationships/diagramDrawing" Target="../diagrams/drawing14.xml"/><Relationship Id="rId3" Type="http://schemas.openxmlformats.org/officeDocument/2006/relationships/image" Target="../media/image13.png"/><Relationship Id="rId7" Type="http://schemas.openxmlformats.org/officeDocument/2006/relationships/diagramColors" Target="../diagrams/colors13.xml"/><Relationship Id="rId12" Type="http://schemas.openxmlformats.org/officeDocument/2006/relationships/diagramColors" Target="../diagrams/colors14.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QuickStyle" Target="../diagrams/quickStyle13.xml"/><Relationship Id="rId11" Type="http://schemas.openxmlformats.org/officeDocument/2006/relationships/diagramQuickStyle" Target="../diagrams/quickStyle14.xml"/><Relationship Id="rId5" Type="http://schemas.openxmlformats.org/officeDocument/2006/relationships/diagramLayout" Target="../diagrams/layout13.xml"/><Relationship Id="rId10" Type="http://schemas.openxmlformats.org/officeDocument/2006/relationships/diagramLayout" Target="../diagrams/layout14.xml"/><Relationship Id="rId4" Type="http://schemas.openxmlformats.org/officeDocument/2006/relationships/diagramData" Target="../diagrams/data13.xml"/><Relationship Id="rId9" Type="http://schemas.openxmlformats.org/officeDocument/2006/relationships/diagramData" Target="../diagrams/data14.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diagramDrawing" Target="../diagrams/drawing16.xml"/><Relationship Id="rId3" Type="http://schemas.openxmlformats.org/officeDocument/2006/relationships/diagramData" Target="../diagrams/data15.xml"/><Relationship Id="rId7" Type="http://schemas.microsoft.com/office/2007/relationships/diagramDrawing" Target="../diagrams/drawing15.xml"/><Relationship Id="rId12" Type="http://schemas.openxmlformats.org/officeDocument/2006/relationships/diagramColors" Target="../diagrams/colors16.xm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diagramColors" Target="../diagrams/colors15.xml"/><Relationship Id="rId11" Type="http://schemas.openxmlformats.org/officeDocument/2006/relationships/diagramQuickStyle" Target="../diagrams/quickStyle16.xml"/><Relationship Id="rId5" Type="http://schemas.openxmlformats.org/officeDocument/2006/relationships/diagramQuickStyle" Target="../diagrams/quickStyle15.xml"/><Relationship Id="rId10" Type="http://schemas.openxmlformats.org/officeDocument/2006/relationships/diagramLayout" Target="../diagrams/layout16.xml"/><Relationship Id="rId4" Type="http://schemas.openxmlformats.org/officeDocument/2006/relationships/diagramLayout" Target="../diagrams/layout15.xml"/><Relationship Id="rId9" Type="http://schemas.openxmlformats.org/officeDocument/2006/relationships/diagramData" Target="../diagrams/data16.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customXml" Target="../ink/ink27.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microsoft.com/office/2007/relationships/diagramDrawing" Target="../diagrams/drawing17.xml"/><Relationship Id="rId13" Type="http://schemas.microsoft.com/office/2007/relationships/diagramDrawing" Target="../diagrams/drawing18.xml"/><Relationship Id="rId18" Type="http://schemas.microsoft.com/office/2007/relationships/diagramDrawing" Target="../diagrams/drawing19.xml"/><Relationship Id="rId26" Type="http://schemas.openxmlformats.org/officeDocument/2006/relationships/diagramQuickStyle" Target="../diagrams/quickStyle21.xml"/><Relationship Id="rId39" Type="http://schemas.openxmlformats.org/officeDocument/2006/relationships/diagramData" Target="../diagrams/data24.xml"/><Relationship Id="rId3" Type="http://schemas.openxmlformats.org/officeDocument/2006/relationships/image" Target="../media/image13.png"/><Relationship Id="rId21" Type="http://schemas.openxmlformats.org/officeDocument/2006/relationships/diagramQuickStyle" Target="../diagrams/quickStyle20.xml"/><Relationship Id="rId34" Type="http://schemas.openxmlformats.org/officeDocument/2006/relationships/diagramData" Target="../diagrams/data23.xml"/><Relationship Id="rId42" Type="http://schemas.openxmlformats.org/officeDocument/2006/relationships/diagramColors" Target="../diagrams/colors24.xml"/><Relationship Id="rId47" Type="http://schemas.openxmlformats.org/officeDocument/2006/relationships/diagramColors" Target="../diagrams/colors25.xml"/><Relationship Id="rId7" Type="http://schemas.openxmlformats.org/officeDocument/2006/relationships/diagramColors" Target="../diagrams/colors17.xml"/><Relationship Id="rId12" Type="http://schemas.openxmlformats.org/officeDocument/2006/relationships/diagramColors" Target="../diagrams/colors18.xml"/><Relationship Id="rId17" Type="http://schemas.openxmlformats.org/officeDocument/2006/relationships/diagramColors" Target="../diagrams/colors19.xml"/><Relationship Id="rId25" Type="http://schemas.openxmlformats.org/officeDocument/2006/relationships/diagramLayout" Target="../diagrams/layout21.xml"/><Relationship Id="rId33" Type="http://schemas.microsoft.com/office/2007/relationships/diagramDrawing" Target="../diagrams/drawing22.xml"/><Relationship Id="rId38" Type="http://schemas.microsoft.com/office/2007/relationships/diagramDrawing" Target="../diagrams/drawing23.xml"/><Relationship Id="rId46" Type="http://schemas.openxmlformats.org/officeDocument/2006/relationships/diagramQuickStyle" Target="../diagrams/quickStyle25.xml"/><Relationship Id="rId2" Type="http://schemas.openxmlformats.org/officeDocument/2006/relationships/notesSlide" Target="../notesSlides/notesSlide18.xml"/><Relationship Id="rId16" Type="http://schemas.openxmlformats.org/officeDocument/2006/relationships/diagramQuickStyle" Target="../diagrams/quickStyle19.xml"/><Relationship Id="rId20" Type="http://schemas.openxmlformats.org/officeDocument/2006/relationships/diagramLayout" Target="../diagrams/layout20.xml"/><Relationship Id="rId29" Type="http://schemas.openxmlformats.org/officeDocument/2006/relationships/diagramData" Target="../diagrams/data22.xml"/><Relationship Id="rId41" Type="http://schemas.openxmlformats.org/officeDocument/2006/relationships/diagramQuickStyle" Target="../diagrams/quickStyle24.xml"/><Relationship Id="rId1" Type="http://schemas.openxmlformats.org/officeDocument/2006/relationships/slideLayout" Target="../slideLayouts/slideLayout16.xml"/><Relationship Id="rId6" Type="http://schemas.openxmlformats.org/officeDocument/2006/relationships/diagramQuickStyle" Target="../diagrams/quickStyle17.xml"/><Relationship Id="rId11" Type="http://schemas.openxmlformats.org/officeDocument/2006/relationships/diagramQuickStyle" Target="../diagrams/quickStyle18.xml"/><Relationship Id="rId24" Type="http://schemas.openxmlformats.org/officeDocument/2006/relationships/diagramData" Target="../diagrams/data21.xml"/><Relationship Id="rId32" Type="http://schemas.openxmlformats.org/officeDocument/2006/relationships/diagramColors" Target="../diagrams/colors22.xml"/><Relationship Id="rId37" Type="http://schemas.openxmlformats.org/officeDocument/2006/relationships/diagramColors" Target="../diagrams/colors23.xml"/><Relationship Id="rId40" Type="http://schemas.openxmlformats.org/officeDocument/2006/relationships/diagramLayout" Target="../diagrams/layout24.xml"/><Relationship Id="rId45" Type="http://schemas.openxmlformats.org/officeDocument/2006/relationships/diagramLayout" Target="../diagrams/layout25.xml"/><Relationship Id="rId5" Type="http://schemas.openxmlformats.org/officeDocument/2006/relationships/diagramLayout" Target="../diagrams/layout17.xml"/><Relationship Id="rId15" Type="http://schemas.openxmlformats.org/officeDocument/2006/relationships/diagramLayout" Target="../diagrams/layout19.xml"/><Relationship Id="rId23" Type="http://schemas.microsoft.com/office/2007/relationships/diagramDrawing" Target="../diagrams/drawing20.xml"/><Relationship Id="rId28" Type="http://schemas.microsoft.com/office/2007/relationships/diagramDrawing" Target="../diagrams/drawing21.xml"/><Relationship Id="rId36" Type="http://schemas.openxmlformats.org/officeDocument/2006/relationships/diagramQuickStyle" Target="../diagrams/quickStyle23.xml"/><Relationship Id="rId10" Type="http://schemas.openxmlformats.org/officeDocument/2006/relationships/diagramLayout" Target="../diagrams/layout18.xml"/><Relationship Id="rId19" Type="http://schemas.openxmlformats.org/officeDocument/2006/relationships/diagramData" Target="../diagrams/data20.xml"/><Relationship Id="rId31" Type="http://schemas.openxmlformats.org/officeDocument/2006/relationships/diagramQuickStyle" Target="../diagrams/quickStyle22.xml"/><Relationship Id="rId44" Type="http://schemas.openxmlformats.org/officeDocument/2006/relationships/diagramData" Target="../diagrams/data25.xml"/><Relationship Id="rId4" Type="http://schemas.openxmlformats.org/officeDocument/2006/relationships/diagramData" Target="../diagrams/data17.xml"/><Relationship Id="rId9" Type="http://schemas.openxmlformats.org/officeDocument/2006/relationships/diagramData" Target="../diagrams/data18.xml"/><Relationship Id="rId14" Type="http://schemas.openxmlformats.org/officeDocument/2006/relationships/diagramData" Target="../diagrams/data19.xml"/><Relationship Id="rId22" Type="http://schemas.openxmlformats.org/officeDocument/2006/relationships/diagramColors" Target="../diagrams/colors20.xml"/><Relationship Id="rId27" Type="http://schemas.openxmlformats.org/officeDocument/2006/relationships/diagramColors" Target="../diagrams/colors21.xml"/><Relationship Id="rId30" Type="http://schemas.openxmlformats.org/officeDocument/2006/relationships/diagramLayout" Target="../diagrams/layout22.xml"/><Relationship Id="rId35" Type="http://schemas.openxmlformats.org/officeDocument/2006/relationships/diagramLayout" Target="../diagrams/layout23.xml"/><Relationship Id="rId43" Type="http://schemas.microsoft.com/office/2007/relationships/diagramDrawing" Target="../diagrams/drawing24.xml"/><Relationship Id="rId48" Type="http://schemas.microsoft.com/office/2007/relationships/diagramDrawing" Target="../diagrams/drawing25.xml"/></Relationships>
</file>

<file path=ppt/slides/_rels/slide23.xml.rels><?xml version="1.0" encoding="UTF-8" standalone="yes"?>
<Relationships xmlns="http://schemas.openxmlformats.org/package/2006/relationships"><Relationship Id="rId8" Type="http://schemas.microsoft.com/office/2007/relationships/diagramDrawing" Target="../diagrams/drawing26.xml"/><Relationship Id="rId13" Type="http://schemas.microsoft.com/office/2007/relationships/diagramDrawing" Target="../diagrams/drawing27.xml"/><Relationship Id="rId18" Type="http://schemas.microsoft.com/office/2007/relationships/diagramDrawing" Target="../diagrams/drawing28.xml"/><Relationship Id="rId26" Type="http://schemas.openxmlformats.org/officeDocument/2006/relationships/diagramQuickStyle" Target="../diagrams/quickStyle30.xml"/><Relationship Id="rId3" Type="http://schemas.openxmlformats.org/officeDocument/2006/relationships/image" Target="../media/image13.png"/><Relationship Id="rId21" Type="http://schemas.openxmlformats.org/officeDocument/2006/relationships/diagramQuickStyle" Target="../diagrams/quickStyle29.xml"/><Relationship Id="rId7" Type="http://schemas.openxmlformats.org/officeDocument/2006/relationships/diagramColors" Target="../diagrams/colors26.xml"/><Relationship Id="rId12" Type="http://schemas.openxmlformats.org/officeDocument/2006/relationships/diagramColors" Target="../diagrams/colors27.xml"/><Relationship Id="rId17" Type="http://schemas.openxmlformats.org/officeDocument/2006/relationships/diagramColors" Target="../diagrams/colors28.xml"/><Relationship Id="rId25" Type="http://schemas.openxmlformats.org/officeDocument/2006/relationships/diagramLayout" Target="../diagrams/layout30.xml"/><Relationship Id="rId33" Type="http://schemas.microsoft.com/office/2007/relationships/diagramDrawing" Target="../diagrams/drawing31.xml"/><Relationship Id="rId2" Type="http://schemas.openxmlformats.org/officeDocument/2006/relationships/notesSlide" Target="../notesSlides/notesSlide19.xml"/><Relationship Id="rId16" Type="http://schemas.openxmlformats.org/officeDocument/2006/relationships/diagramQuickStyle" Target="../diagrams/quickStyle28.xml"/><Relationship Id="rId20" Type="http://schemas.openxmlformats.org/officeDocument/2006/relationships/diagramLayout" Target="../diagrams/layout29.xml"/><Relationship Id="rId29" Type="http://schemas.openxmlformats.org/officeDocument/2006/relationships/diagramData" Target="../diagrams/data31.xml"/><Relationship Id="rId1" Type="http://schemas.openxmlformats.org/officeDocument/2006/relationships/slideLayout" Target="../slideLayouts/slideLayout16.xml"/><Relationship Id="rId6" Type="http://schemas.openxmlformats.org/officeDocument/2006/relationships/diagramQuickStyle" Target="../diagrams/quickStyle26.xml"/><Relationship Id="rId11" Type="http://schemas.openxmlformats.org/officeDocument/2006/relationships/diagramQuickStyle" Target="../diagrams/quickStyle27.xml"/><Relationship Id="rId24" Type="http://schemas.openxmlformats.org/officeDocument/2006/relationships/diagramData" Target="../diagrams/data30.xml"/><Relationship Id="rId32" Type="http://schemas.openxmlformats.org/officeDocument/2006/relationships/diagramColors" Target="../diagrams/colors31.xml"/><Relationship Id="rId5" Type="http://schemas.openxmlformats.org/officeDocument/2006/relationships/diagramLayout" Target="../diagrams/layout26.xml"/><Relationship Id="rId15" Type="http://schemas.openxmlformats.org/officeDocument/2006/relationships/diagramLayout" Target="../diagrams/layout28.xml"/><Relationship Id="rId23" Type="http://schemas.microsoft.com/office/2007/relationships/diagramDrawing" Target="../diagrams/drawing29.xml"/><Relationship Id="rId28" Type="http://schemas.microsoft.com/office/2007/relationships/diagramDrawing" Target="../diagrams/drawing30.xml"/><Relationship Id="rId10" Type="http://schemas.openxmlformats.org/officeDocument/2006/relationships/diagramLayout" Target="../diagrams/layout27.xml"/><Relationship Id="rId19" Type="http://schemas.openxmlformats.org/officeDocument/2006/relationships/diagramData" Target="../diagrams/data29.xml"/><Relationship Id="rId31" Type="http://schemas.openxmlformats.org/officeDocument/2006/relationships/diagramQuickStyle" Target="../diagrams/quickStyle31.xml"/><Relationship Id="rId4" Type="http://schemas.openxmlformats.org/officeDocument/2006/relationships/diagramData" Target="../diagrams/data26.xml"/><Relationship Id="rId9" Type="http://schemas.openxmlformats.org/officeDocument/2006/relationships/diagramData" Target="../diagrams/data27.xml"/><Relationship Id="rId14" Type="http://schemas.openxmlformats.org/officeDocument/2006/relationships/diagramData" Target="../diagrams/data28.xml"/><Relationship Id="rId22" Type="http://schemas.openxmlformats.org/officeDocument/2006/relationships/diagramColors" Target="../diagrams/colors29.xml"/><Relationship Id="rId27" Type="http://schemas.openxmlformats.org/officeDocument/2006/relationships/diagramColors" Target="../diagrams/colors30.xml"/><Relationship Id="rId30" Type="http://schemas.openxmlformats.org/officeDocument/2006/relationships/diagramLayout" Target="../diagrams/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44A5B7E-0F58-488F-B149-1D1DC9B6B9AA}"/>
              </a:ext>
            </a:extLst>
          </p:cNvPr>
          <p:cNvSpPr>
            <a:spLocks noGrp="1"/>
          </p:cNvSpPr>
          <p:nvPr>
            <p:ph type="ctrTitle"/>
          </p:nvPr>
        </p:nvSpPr>
        <p:spPr>
          <a:xfrm>
            <a:off x="1548447" y="5672489"/>
            <a:ext cx="9144000" cy="710726"/>
          </a:xfrm>
        </p:spPr>
        <p:txBody>
          <a:bodyPr rtlCol="0">
            <a:noAutofit/>
          </a:bodyPr>
          <a:lstStyle/>
          <a:p>
            <a:pPr algn="ctr"/>
            <a:r>
              <a:rPr lang="en-US" sz="4400" dirty="0" smtClean="0">
                <a:solidFill>
                  <a:srgbClr val="5F90D7"/>
                </a:solidFill>
                <a:latin typeface="+mn-lt"/>
              </a:rPr>
              <a:t>National Academy of Internal Affairs</a:t>
            </a:r>
            <a:r>
              <a:rPr lang="ru-RU" sz="4400" dirty="0" smtClean="0">
                <a:solidFill>
                  <a:srgbClr val="5F90D7"/>
                </a:solidFill>
                <a:latin typeface="+mn-lt"/>
              </a:rPr>
              <a:t/>
            </a:r>
            <a:br>
              <a:rPr lang="ru-RU" sz="4400" dirty="0" smtClean="0">
                <a:solidFill>
                  <a:srgbClr val="5F90D7"/>
                </a:solidFill>
                <a:latin typeface="+mn-lt"/>
              </a:rPr>
            </a:br>
            <a:endParaRPr lang="ru-RU" sz="4400" dirty="0">
              <a:solidFill>
                <a:srgbClr val="5F90D7"/>
              </a:solidFill>
              <a:latin typeface="+mn-lt"/>
            </a:endParaRPr>
          </a:p>
        </p:txBody>
      </p:sp>
      <mc:AlternateContent xmlns:mc="http://schemas.openxmlformats.org/markup-compatibility/2006">
        <mc:Choice xmlns:p14="http://schemas.microsoft.com/office/powerpoint/2010/main" xmlns="" Requires="p14">
          <p:contentPart p14:bwMode="auto" r:id="rId3">
            <p14:nvContentPartPr>
              <p14:cNvPr id="7" name="Ink 6" descr="Drawing point">
                <a:extLst>
                  <a:ext uri="{FF2B5EF4-FFF2-40B4-BE49-F238E27FC236}">
                    <a16:creationId xmlns:a16="http://schemas.microsoft.com/office/drawing/2014/main" id="{9FE62378-625A-40E4-A5E5-226DF2DDE541}"/>
                  </a:ext>
                </a:extLst>
              </p14:cNvPr>
              <p14:cNvContentPartPr/>
              <p14:nvPr/>
            </p14:nvContentPartPr>
            <p14:xfrm>
              <a:off x="3838395" y="7372005"/>
              <a:ext cx="360" cy="9720"/>
            </p14:xfrm>
          </p:contentPart>
        </mc:Choice>
        <mc:Fallback>
          <p:pic>
            <p:nvPicPr>
              <p:cNvPr id="7" name="Рукописное примечание 6" descr="Точка с чертой">
                <a:extLst>
                  <a:ext uri="{FF2B5EF4-FFF2-40B4-BE49-F238E27FC236}">
                    <a16:creationId xmlns:p14="http://schemas.microsoft.com/office/powerpoint/2010/main" xmlns="" xmlns:a16="http://schemas.microsoft.com/office/drawing/2014/main" id="{9FE62378-625A-40E4-A5E5-226DF2DDE541}"/>
                  </a:ext>
                </a:extLst>
              </p:cNvPr>
              <p:cNvPicPr/>
              <p:nvPr/>
            </p:nvPicPr>
            <p:blipFill>
              <a:blip r:embed="rId4" cstate="print"/>
              <a:stretch>
                <a:fillRect/>
              </a:stretch>
            </p:blipFill>
            <p:spPr>
              <a:xfrm>
                <a:off x="3829395" y="7363005"/>
                <a:ext cx="18000" cy="27360"/>
              </a:xfrm>
              <a:prstGeom prst="rect">
                <a:avLst/>
              </a:prstGeom>
            </p:spPr>
          </p:pic>
        </mc:Fallback>
      </mc:AlternateContent>
      <p:sp>
        <p:nvSpPr>
          <p:cNvPr id="9" name="Заголовок 1">
            <a:extLst>
              <a:ext uri="{FF2B5EF4-FFF2-40B4-BE49-F238E27FC236}">
                <a16:creationId xmlns:a16="http://schemas.microsoft.com/office/drawing/2014/main" xmlns="" id="{B44A5B7E-0F58-488F-B149-1D1DC9B6B9AA}"/>
              </a:ext>
            </a:extLst>
          </p:cNvPr>
          <p:cNvSpPr txBox="1">
            <a:spLocks/>
          </p:cNvSpPr>
          <p:nvPr/>
        </p:nvSpPr>
        <p:spPr>
          <a:xfrm>
            <a:off x="1736015" y="4418121"/>
            <a:ext cx="9144000" cy="710726"/>
          </a:xfrm>
          <a:prstGeom prst="rect">
            <a:avLst/>
          </a:prstGeom>
        </p:spPr>
        <p:txBody>
          <a:bodyPr vert="horz" lIns="91440" tIns="45720" rIns="91440" bIns="45720" rtlCol="0" anchor="t">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40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gency FB" panose="020B0503020202020204" pitchFamily="34" charset="0"/>
                <a:ea typeface="+mj-ea"/>
                <a:cs typeface="Segoe UI Light" panose="020B0502040204020203" pitchFamily="34" charset="0"/>
              </a:rPr>
              <a:t>НАЦІОНАЛЬНА АКАДЕМІЯ ВНУТРІШНІХ СПРАВ</a:t>
            </a:r>
            <a:br>
              <a:rPr kumimoji="0" lang="ru-RU" sz="40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gency FB" panose="020B0503020202020204" pitchFamily="34" charset="0"/>
                <a:ea typeface="+mj-ea"/>
                <a:cs typeface="Segoe UI Light" panose="020B0502040204020203" pitchFamily="34" charset="0"/>
              </a:rPr>
            </a:br>
            <a:endParaRPr kumimoji="0" lang="ru-RU" sz="40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gency FB" panose="020B0503020202020204" pitchFamily="34" charset="0"/>
              <a:ea typeface="+mj-ea"/>
              <a:cs typeface="Segoe UI Light" panose="020B0502040204020203" pitchFamily="34" charset="0"/>
            </a:endParaRPr>
          </a:p>
        </p:txBody>
      </p:sp>
      <p:pic>
        <p:nvPicPr>
          <p:cNvPr id="8" name="Рисунок 7" descr="National_Academy_of_Internal_Affairs_of_Ukraine.png"/>
          <p:cNvPicPr>
            <a:picLocks noChangeAspect="1"/>
          </p:cNvPicPr>
          <p:nvPr/>
        </p:nvPicPr>
        <p:blipFill>
          <a:blip r:embed="rId5" cstate="print"/>
          <a:stretch>
            <a:fillRect/>
          </a:stretch>
        </p:blipFill>
        <p:spPr>
          <a:xfrm>
            <a:off x="3908242" y="0"/>
            <a:ext cx="4303774" cy="4275272"/>
          </a:xfrm>
          <a:prstGeom prst="rect">
            <a:avLst/>
          </a:prstGeom>
        </p:spPr>
      </p:pic>
    </p:spTree>
    <p:extLst>
      <p:ext uri="{BB962C8B-B14F-4D97-AF65-F5344CB8AC3E}">
        <p14:creationId xmlns:p14="http://schemas.microsoft.com/office/powerpoint/2010/main" xmlns="" val="29090077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2" presetClass="entr" presetSubtype="0" fill="hold" grpId="0" nodeType="afterEffect">
                                  <p:stCondLst>
                                    <p:cond delay="0"/>
                                  </p:stCondLst>
                                  <p:iterate type="lt">
                                    <p:tmPct val="0"/>
                                  </p:iterate>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37"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900" decel="100000" fill="hold"/>
                                        <p:tgtEl>
                                          <p:spTgt spid="2"/>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10</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3" name="Текст 41"/>
          <p:cNvSpPr>
            <a:spLocks noGrp="1"/>
          </p:cNvSpPr>
          <p:nvPr>
            <p:ph type="body" sz="quarter" idx="11"/>
          </p:nvPr>
        </p:nvSpPr>
        <p:spPr>
          <a:xfrm>
            <a:off x="237744" y="1"/>
            <a:ext cx="11658600" cy="1298448"/>
          </a:xfrm>
        </p:spPr>
        <p:txBody>
          <a:bodyPr rtlCol="0">
            <a:noAutofit/>
          </a:bodyPr>
          <a:lstStyle/>
          <a:p>
            <a:pPr>
              <a:lnSpc>
                <a:spcPct val="100000"/>
              </a:lnSpc>
              <a:spcAft>
                <a:spcPts val="0"/>
              </a:spcAft>
            </a:pPr>
            <a:r>
              <a:rPr lang="uk-UA" sz="4800" b="1" dirty="0" smtClean="0">
                <a:ln w="10541" cmpd="sng">
                  <a:solidFill>
                    <a:schemeClr val="accent1">
                      <a:shade val="88000"/>
                      <a:satMod val="110000"/>
                    </a:schemeClr>
                  </a:solidFill>
                  <a:prstDash val="solid"/>
                </a:ln>
                <a:solidFill>
                  <a:schemeClr val="bg1"/>
                </a:solidFill>
              </a:rPr>
              <a:t>Антикорупційна політика України</a:t>
            </a:r>
          </a:p>
          <a:p>
            <a:pPr>
              <a:lnSpc>
                <a:spcPct val="100000"/>
              </a:lnSpc>
              <a:spcAft>
                <a:spcPts val="0"/>
              </a:spcAft>
            </a:pPr>
            <a:r>
              <a:rPr lang="uk-UA" sz="4800" b="1" dirty="0" smtClean="0">
                <a:ln w="10541" cmpd="sng">
                  <a:solidFill>
                    <a:schemeClr val="accent1">
                      <a:shade val="88000"/>
                      <a:satMod val="110000"/>
                    </a:schemeClr>
                  </a:solidFill>
                  <a:prstDash val="solid"/>
                </a:ln>
                <a:solidFill>
                  <a:schemeClr val="bg1"/>
                </a:solidFill>
              </a:rPr>
              <a:t>включає</a:t>
            </a:r>
            <a:r>
              <a:rPr lang="uk-UA" sz="4000" b="1" dirty="0" smtClean="0">
                <a:ln w="10541" cmpd="sng">
                  <a:solidFill>
                    <a:schemeClr val="accent1">
                      <a:shade val="88000"/>
                      <a:satMod val="110000"/>
                    </a:schemeClr>
                  </a:solidFill>
                  <a:prstDash val="solid"/>
                </a:ln>
                <a:solidFill>
                  <a:schemeClr val="tx2">
                    <a:lumMod val="60000"/>
                    <a:lumOff val="40000"/>
                  </a:schemeClr>
                </a:solidFill>
              </a:rPr>
              <a:t> </a:t>
            </a:r>
            <a:endParaRPr lang="ru-RU" sz="4000" b="1" dirty="0" smtClean="0">
              <a:ln w="10541" cmpd="sng">
                <a:solidFill>
                  <a:schemeClr val="accent1">
                    <a:shade val="88000"/>
                    <a:satMod val="110000"/>
                  </a:schemeClr>
                </a:solidFill>
                <a:prstDash val="solid"/>
              </a:ln>
              <a:solidFill>
                <a:schemeClr val="tx2">
                  <a:lumMod val="60000"/>
                  <a:lumOff val="40000"/>
                </a:schemeClr>
              </a:solidFill>
            </a:endParaRPr>
          </a:p>
        </p:txBody>
      </p:sp>
      <p:graphicFrame>
        <p:nvGraphicFramePr>
          <p:cNvPr id="17" name="Схема 16"/>
          <p:cNvGraphicFramePr/>
          <p:nvPr/>
        </p:nvGraphicFramePr>
        <p:xfrm>
          <a:off x="4064000" y="80055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2" name="Схема 21"/>
          <p:cNvGraphicFramePr/>
          <p:nvPr/>
        </p:nvGraphicFramePr>
        <p:xfrm>
          <a:off x="258064" y="1280160"/>
          <a:ext cx="6673088" cy="412665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9" name="Скругленный прямоугольник 4"/>
          <p:cNvSpPr/>
          <p:nvPr/>
        </p:nvSpPr>
        <p:spPr>
          <a:xfrm>
            <a:off x="7785518" y="2786024"/>
            <a:ext cx="3396901" cy="1157468"/>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400" dirty="0" smtClean="0"/>
              <a:t/>
            </a:r>
            <a:br>
              <a:rPr lang="en-US" sz="5400" dirty="0" smtClean="0"/>
            </a:br>
            <a:endParaRPr lang="ru-RU" sz="5300" kern="1200" dirty="0"/>
          </a:p>
        </p:txBody>
      </p:sp>
      <p:sp>
        <p:nvSpPr>
          <p:cNvPr id="39" name="Текст 38"/>
          <p:cNvSpPr>
            <a:spLocks noGrp="1"/>
          </p:cNvSpPr>
          <p:nvPr>
            <p:ph type="body" sz="quarter" idx="11"/>
          </p:nvPr>
        </p:nvSpPr>
        <p:spPr/>
        <p:txBody>
          <a:bodyPr/>
          <a:lstStyle/>
          <a:p>
            <a:endParaRPr lang="ru-RU" dirty="0"/>
          </a:p>
        </p:txBody>
      </p:sp>
    </p:spTree>
    <p:extLst>
      <p:ext uri="{BB962C8B-B14F-4D97-AF65-F5344CB8AC3E}">
        <p14:creationId xmlns:p14="http://schemas.microsoft.com/office/powerpoint/2010/main" xmlns="" val="2441306458"/>
      </p:ext>
    </p:extLst>
  </p:cSld>
  <p:clrMapOvr>
    <a:masterClrMapping/>
  </p:clrMapOvr>
  <mc:AlternateContent xmlns:mc="http://schemas.openxmlformats.org/markup-compatibility/2006">
    <mc:Choice xmlns:p14="http://schemas.microsoft.com/office/powerpoint/2010/main" xmlns=""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1000"/>
                                        <p:tgtEl>
                                          <p:spTgt spid="13">
                                            <p:txEl>
                                              <p:pRg st="1" end="1"/>
                                            </p:txEl>
                                          </p:spTgt>
                                        </p:tgtEl>
                                      </p:cBhvr>
                                    </p:animEffect>
                                    <p:anim calcmode="lin" valueType="num">
                                      <p:cBhvr>
                                        <p:cTn id="1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iterate type="lt">
                                    <p:tmPct val="5000"/>
                                  </p:iterate>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1" nodeType="clickEffect">
                                  <p:stCondLst>
                                    <p:cond delay="0"/>
                                  </p:stCondLst>
                                  <p:iterate type="lt">
                                    <p:tmPct val="5000"/>
                                  </p:iterate>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fltVal val="0"/>
                                          </p:val>
                                        </p:tav>
                                        <p:tav tm="100000">
                                          <p:val>
                                            <p:strVal val="#ppt_w"/>
                                          </p:val>
                                        </p:tav>
                                      </p:tavLst>
                                    </p:anim>
                                    <p:anim calcmode="lin" valueType="num">
                                      <p:cBhvr>
                                        <p:cTn id="33" dur="1000" fill="hold"/>
                                        <p:tgtEl>
                                          <p:spTgt spid="17"/>
                                        </p:tgtEl>
                                        <p:attrNameLst>
                                          <p:attrName>ppt_h</p:attrName>
                                        </p:attrNameLst>
                                      </p:cBhvr>
                                      <p:tavLst>
                                        <p:tav tm="0">
                                          <p:val>
                                            <p:fltVal val="0"/>
                                          </p:val>
                                        </p:tav>
                                        <p:tav tm="100000">
                                          <p:val>
                                            <p:strVal val="#ppt_h"/>
                                          </p:val>
                                        </p:tav>
                                      </p:tavLst>
                                    </p:anim>
                                    <p:anim calcmode="lin" valueType="num">
                                      <p:cBhvr>
                                        <p:cTn id="34" dur="1000" fill="hold"/>
                                        <p:tgtEl>
                                          <p:spTgt spid="17"/>
                                        </p:tgtEl>
                                        <p:attrNameLst>
                                          <p:attrName>style.rotation</p:attrName>
                                        </p:attrNameLst>
                                      </p:cBhvr>
                                      <p:tavLst>
                                        <p:tav tm="0">
                                          <p:val>
                                            <p:fltVal val="90"/>
                                          </p:val>
                                        </p:tav>
                                        <p:tav tm="100000">
                                          <p:val>
                                            <p:fltVal val="0"/>
                                          </p:val>
                                        </p:tav>
                                      </p:tavLst>
                                    </p:anim>
                                    <p:animEffect transition="in" filter="fade">
                                      <p:cBhvr>
                                        <p:cTn id="35" dur="1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iterate type="lt">
                                    <p:tmPct val="5000"/>
                                  </p:iterate>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 calcmode="lin" valueType="num">
                                      <p:cBhvr>
                                        <p:cTn id="42" dur="1000" fill="hold"/>
                                        <p:tgtEl>
                                          <p:spTgt spid="22"/>
                                        </p:tgtEl>
                                        <p:attrNameLst>
                                          <p:attrName>style.rotation</p:attrName>
                                        </p:attrNameLst>
                                      </p:cBhvr>
                                      <p:tavLst>
                                        <p:tav tm="0">
                                          <p:val>
                                            <p:fltVal val="90"/>
                                          </p:val>
                                        </p:tav>
                                        <p:tav tm="100000">
                                          <p:val>
                                            <p:fltVal val="0"/>
                                          </p:val>
                                        </p:tav>
                                      </p:tavLst>
                                    </p:anim>
                                    <p:animEffect transition="in" filter="fade">
                                      <p:cBhvr>
                                        <p:cTn id="4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Graphic spid="17" grpId="0">
        <p:bldAsOne/>
      </p:bldGraphic>
      <p:bldGraphic spid="17" grpId="1">
        <p:bldAsOne/>
      </p:bldGraphic>
      <p:bldGraphic spid="2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11</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3" name="Текст 41"/>
          <p:cNvSpPr>
            <a:spLocks noGrp="1"/>
          </p:cNvSpPr>
          <p:nvPr>
            <p:ph type="body" sz="quarter" idx="11"/>
          </p:nvPr>
        </p:nvSpPr>
        <p:spPr>
          <a:xfrm>
            <a:off x="237744" y="1"/>
            <a:ext cx="11658600" cy="1298448"/>
          </a:xfrm>
        </p:spPr>
        <p:txBody>
          <a:bodyPr rtlCol="0">
            <a:noAutofit/>
          </a:bodyPr>
          <a:lstStyle/>
          <a:p>
            <a:pPr lvl="0">
              <a:lnSpc>
                <a:spcPct val="100000"/>
              </a:lnSpc>
              <a:spcBef>
                <a:spcPts val="1000"/>
              </a:spcBef>
              <a:spcAft>
                <a:spcPts val="0"/>
              </a:spcAft>
              <a:defRPr/>
            </a:pPr>
            <a:r>
              <a:rPr lang="en-US" sz="4800" b="1" dirty="0" smtClean="0">
                <a:ln w="10541" cmpd="sng">
                  <a:solidFill>
                    <a:schemeClr val="accent1">
                      <a:shade val="88000"/>
                      <a:satMod val="110000"/>
                    </a:schemeClr>
                  </a:solidFill>
                  <a:prstDash val="solid"/>
                </a:ln>
                <a:solidFill>
                  <a:schemeClr val="bg1"/>
                </a:solidFill>
              </a:rPr>
              <a:t>Anti-corruption policy of Ukraine includes</a:t>
            </a:r>
            <a:endParaRPr lang="ru-RU" sz="4800" b="1" dirty="0" smtClean="0">
              <a:ln w="10541" cmpd="sng">
                <a:solidFill>
                  <a:schemeClr val="accent1">
                    <a:shade val="88000"/>
                    <a:satMod val="110000"/>
                  </a:schemeClr>
                </a:solidFill>
                <a:prstDash val="solid"/>
              </a:ln>
              <a:solidFill>
                <a:schemeClr val="bg1"/>
              </a:solidFill>
            </a:endParaRPr>
          </a:p>
        </p:txBody>
      </p:sp>
      <p:graphicFrame>
        <p:nvGraphicFramePr>
          <p:cNvPr id="17" name="Схема 16"/>
          <p:cNvGraphicFramePr/>
          <p:nvPr/>
        </p:nvGraphicFramePr>
        <p:xfrm>
          <a:off x="4064000" y="80055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2" name="Схема 21"/>
          <p:cNvGraphicFramePr/>
          <p:nvPr>
            <p:extLst>
              <p:ext uri="{D42A27DB-BD31-4B8C-83A1-F6EECF244321}">
                <p14:modId xmlns:p14="http://schemas.microsoft.com/office/powerpoint/2010/main" xmlns="" val="1340367053"/>
              </p:ext>
            </p:extLst>
          </p:nvPr>
        </p:nvGraphicFramePr>
        <p:xfrm>
          <a:off x="258064" y="1280160"/>
          <a:ext cx="6673088" cy="412665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9" name="Скругленный прямоугольник 4"/>
          <p:cNvSpPr/>
          <p:nvPr/>
        </p:nvSpPr>
        <p:spPr>
          <a:xfrm>
            <a:off x="7785518" y="2786024"/>
            <a:ext cx="3396901" cy="1157468"/>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400" dirty="0" smtClean="0"/>
              <a:t/>
            </a:r>
            <a:br>
              <a:rPr lang="en-US" sz="5400" dirty="0" smtClean="0"/>
            </a:br>
            <a:endParaRPr lang="ru-RU" sz="5300" kern="1200" dirty="0"/>
          </a:p>
        </p:txBody>
      </p:sp>
    </p:spTree>
    <p:extLst>
      <p:ext uri="{BB962C8B-B14F-4D97-AF65-F5344CB8AC3E}">
        <p14:creationId xmlns:p14="http://schemas.microsoft.com/office/powerpoint/2010/main" xmlns="" val="24413064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iterate type="lt">
                                    <p:tmPct val="5000"/>
                                  </p:iterate>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style.rotation</p:attrName>
                                        </p:attrNameLst>
                                      </p:cBhvr>
                                      <p:tavLst>
                                        <p:tav tm="0">
                                          <p:val>
                                            <p:fltVal val="90"/>
                                          </p:val>
                                        </p:tav>
                                        <p:tav tm="100000">
                                          <p:val>
                                            <p:fltVal val="0"/>
                                          </p:val>
                                        </p:tav>
                                      </p:tavLst>
                                    </p:anim>
                                    <p:animEffect transition="in" filter="fade">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iterate type="lt">
                                    <p:tmPct val="5000"/>
                                  </p:iterate>
                                  <p:childTnLst>
                                    <p:set>
                                      <p:cBhvr>
                                        <p:cTn id="25" dur="1" fill="hold">
                                          <p:stCondLst>
                                            <p:cond delay="0"/>
                                          </p:stCondLst>
                                        </p:cTn>
                                        <p:tgtEl>
                                          <p:spTgt spid="22"/>
                                        </p:tgtEl>
                                        <p:attrNameLst>
                                          <p:attrName>style.visibility</p:attrName>
                                        </p:attrNameLst>
                                      </p:cBhvr>
                                      <p:to>
                                        <p:strVal val="visible"/>
                                      </p:to>
                                    </p:set>
                                    <p:anim calcmode="lin" valueType="num">
                                      <p:cBhvr>
                                        <p:cTn id="26" dur="1000" fill="hold"/>
                                        <p:tgtEl>
                                          <p:spTgt spid="22"/>
                                        </p:tgtEl>
                                        <p:attrNameLst>
                                          <p:attrName>ppt_w</p:attrName>
                                        </p:attrNameLst>
                                      </p:cBhvr>
                                      <p:tavLst>
                                        <p:tav tm="0">
                                          <p:val>
                                            <p:fltVal val="0"/>
                                          </p:val>
                                        </p:tav>
                                        <p:tav tm="100000">
                                          <p:val>
                                            <p:strVal val="#ppt_w"/>
                                          </p:val>
                                        </p:tav>
                                      </p:tavLst>
                                    </p:anim>
                                    <p:anim calcmode="lin" valueType="num">
                                      <p:cBhvr>
                                        <p:cTn id="27" dur="1000" fill="hold"/>
                                        <p:tgtEl>
                                          <p:spTgt spid="22"/>
                                        </p:tgtEl>
                                        <p:attrNameLst>
                                          <p:attrName>ppt_h</p:attrName>
                                        </p:attrNameLst>
                                      </p:cBhvr>
                                      <p:tavLst>
                                        <p:tav tm="0">
                                          <p:val>
                                            <p:fltVal val="0"/>
                                          </p:val>
                                        </p:tav>
                                        <p:tav tm="100000">
                                          <p:val>
                                            <p:strVal val="#ppt_h"/>
                                          </p:val>
                                        </p:tav>
                                      </p:tavLst>
                                    </p:anim>
                                    <p:anim calcmode="lin" valueType="num">
                                      <p:cBhvr>
                                        <p:cTn id="28" dur="1000" fill="hold"/>
                                        <p:tgtEl>
                                          <p:spTgt spid="22"/>
                                        </p:tgtEl>
                                        <p:attrNameLst>
                                          <p:attrName>style.rotation</p:attrName>
                                        </p:attrNameLst>
                                      </p:cBhvr>
                                      <p:tavLst>
                                        <p:tav tm="0">
                                          <p:val>
                                            <p:fltVal val="90"/>
                                          </p:val>
                                        </p:tav>
                                        <p:tav tm="100000">
                                          <p:val>
                                            <p:fltVal val="0"/>
                                          </p:val>
                                        </p:tav>
                                      </p:tavLst>
                                    </p:anim>
                                    <p:animEffect transition="in" filter="fade">
                                      <p:cBhvr>
                                        <p:cTn id="2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Graphic spid="17" grpId="0">
        <p:bldAsOne/>
      </p:bldGraphic>
      <p:bldGraphic spid="2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12</a:t>
            </a:fld>
            <a:endParaRPr lang="ru-RU" sz="1200" noProof="1"/>
          </a:p>
        </p:txBody>
      </p:sp>
      <p:sp>
        <p:nvSpPr>
          <p:cNvPr id="29" name="Скругленный прямоугольник 4"/>
          <p:cNvSpPr/>
          <p:nvPr/>
        </p:nvSpPr>
        <p:spPr>
          <a:xfrm>
            <a:off x="7785518" y="2786024"/>
            <a:ext cx="3396901" cy="1157468"/>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400" dirty="0" smtClean="0"/>
              <a:t/>
            </a:r>
            <a:br>
              <a:rPr lang="en-US" sz="5400" dirty="0" smtClean="0"/>
            </a:br>
            <a:endParaRPr lang="ru-RU" sz="5300" kern="1200" dirty="0"/>
          </a:p>
        </p:txBody>
      </p:sp>
      <p:pic>
        <p:nvPicPr>
          <p:cNvPr id="9" name="Рисунок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grpSp>
        <p:nvGrpSpPr>
          <p:cNvPr id="12" name="Группа 11"/>
          <p:cNvGrpSpPr/>
          <p:nvPr/>
        </p:nvGrpSpPr>
        <p:grpSpPr>
          <a:xfrm>
            <a:off x="2172712" y="335131"/>
            <a:ext cx="8827236" cy="1284432"/>
            <a:chOff x="137219" y="0"/>
            <a:chExt cx="8827236" cy="1284432"/>
          </a:xfrm>
        </p:grpSpPr>
        <p:sp>
          <p:nvSpPr>
            <p:cNvPr id="13" name="Скругленный прямоугольник 12"/>
            <p:cNvSpPr/>
            <p:nvPr/>
          </p:nvSpPr>
          <p:spPr>
            <a:xfrm>
              <a:off x="137219" y="0"/>
              <a:ext cx="8827236" cy="128443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Скругленный прямоугольник 4"/>
            <p:cNvSpPr/>
            <p:nvPr/>
          </p:nvSpPr>
          <p:spPr>
            <a:xfrm>
              <a:off x="174839" y="37620"/>
              <a:ext cx="8751996" cy="12091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uk-UA" sz="3900" b="1" kern="1200" dirty="0" smtClean="0"/>
                <a:t>Концепція нової Антикорупційної стратегії на 2020-2024 роки включає</a:t>
              </a:r>
              <a:endParaRPr lang="ru-RU" sz="3900" b="1" kern="1200" dirty="0"/>
            </a:p>
          </p:txBody>
        </p:sp>
      </p:grpSp>
      <p:grpSp>
        <p:nvGrpSpPr>
          <p:cNvPr id="15" name="Группа 14"/>
          <p:cNvGrpSpPr/>
          <p:nvPr/>
        </p:nvGrpSpPr>
        <p:grpSpPr>
          <a:xfrm>
            <a:off x="2641155" y="1683490"/>
            <a:ext cx="7757828" cy="1821248"/>
            <a:chOff x="1773032" y="1556798"/>
            <a:chExt cx="7757828" cy="1821248"/>
          </a:xfrm>
        </p:grpSpPr>
        <p:sp>
          <p:nvSpPr>
            <p:cNvPr id="16" name="Скругленный прямоугольник 15"/>
            <p:cNvSpPr/>
            <p:nvPr/>
          </p:nvSpPr>
          <p:spPr>
            <a:xfrm>
              <a:off x="1773032" y="1556798"/>
              <a:ext cx="7757828" cy="182124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Скругленный прямоугольник 4"/>
            <p:cNvSpPr/>
            <p:nvPr/>
          </p:nvSpPr>
          <p:spPr>
            <a:xfrm>
              <a:off x="1826375" y="1610141"/>
              <a:ext cx="7651142" cy="17145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uk-UA" sz="3800" kern="1200" dirty="0" smtClean="0"/>
                <a:t>подальше удосконалення загальної системи запобігання та протидії корупції</a:t>
              </a:r>
              <a:endParaRPr lang="ru-RU" sz="3800" kern="1200" dirty="0"/>
            </a:p>
          </p:txBody>
        </p:sp>
      </p:grpSp>
      <p:grpSp>
        <p:nvGrpSpPr>
          <p:cNvPr id="18" name="Группа 17"/>
          <p:cNvGrpSpPr/>
          <p:nvPr/>
        </p:nvGrpSpPr>
        <p:grpSpPr>
          <a:xfrm>
            <a:off x="2767638" y="3718731"/>
            <a:ext cx="7663889" cy="2097478"/>
            <a:chOff x="1866971" y="3768539"/>
            <a:chExt cx="7663889" cy="2097478"/>
          </a:xfrm>
        </p:grpSpPr>
        <p:sp>
          <p:nvSpPr>
            <p:cNvPr id="19" name="Скругленный прямоугольник 18"/>
            <p:cNvSpPr/>
            <p:nvPr/>
          </p:nvSpPr>
          <p:spPr>
            <a:xfrm>
              <a:off x="1866971" y="3768539"/>
              <a:ext cx="7663889" cy="209747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Скругленный прямоугольник 4"/>
            <p:cNvSpPr/>
            <p:nvPr/>
          </p:nvSpPr>
          <p:spPr>
            <a:xfrm>
              <a:off x="1928404" y="3829972"/>
              <a:ext cx="7541023" cy="19746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uk-UA" sz="3800" kern="1200" dirty="0" smtClean="0"/>
                <a:t>усунення корупційних ризиків в найбільш пріоритетних сферах</a:t>
              </a:r>
              <a:endParaRPr lang="ru-RU" sz="3800" kern="1200" dirty="0"/>
            </a:p>
          </p:txBody>
        </p:sp>
      </p:grpSp>
      <p:grpSp>
        <p:nvGrpSpPr>
          <p:cNvPr id="21" name="Группа 20"/>
          <p:cNvGrpSpPr/>
          <p:nvPr/>
        </p:nvGrpSpPr>
        <p:grpSpPr>
          <a:xfrm>
            <a:off x="2106451" y="507410"/>
            <a:ext cx="8827236" cy="1284432"/>
            <a:chOff x="0" y="0"/>
            <a:chExt cx="8827236" cy="1284432"/>
          </a:xfrm>
        </p:grpSpPr>
        <p:sp>
          <p:nvSpPr>
            <p:cNvPr id="22" name="Скругленный прямоугольник 21"/>
            <p:cNvSpPr/>
            <p:nvPr/>
          </p:nvSpPr>
          <p:spPr>
            <a:xfrm>
              <a:off x="0" y="0"/>
              <a:ext cx="8827236" cy="128443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Скругленный прямоугольник 4"/>
            <p:cNvSpPr/>
            <p:nvPr/>
          </p:nvSpPr>
          <p:spPr>
            <a:xfrm>
              <a:off x="37620" y="37620"/>
              <a:ext cx="8751996" cy="12091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The concept of the new Anti-Corruption Strategy for 2020-2024 includes</a:t>
              </a:r>
              <a:endParaRPr lang="ru-RU" sz="3900" b="1" kern="1200" dirty="0"/>
            </a:p>
          </p:txBody>
        </p:sp>
      </p:grpSp>
      <p:sp>
        <p:nvSpPr>
          <p:cNvPr id="26" name="Скругленный прямоугольник 4"/>
          <p:cNvSpPr/>
          <p:nvPr/>
        </p:nvSpPr>
        <p:spPr>
          <a:xfrm>
            <a:off x="2787263" y="4188484"/>
            <a:ext cx="7651142" cy="17145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endParaRPr lang="ru-RU" sz="3800" kern="1200" dirty="0"/>
          </a:p>
        </p:txBody>
      </p:sp>
      <p:grpSp>
        <p:nvGrpSpPr>
          <p:cNvPr id="27" name="Группа 26"/>
          <p:cNvGrpSpPr/>
          <p:nvPr/>
        </p:nvGrpSpPr>
        <p:grpSpPr>
          <a:xfrm>
            <a:off x="2794142" y="3900948"/>
            <a:ext cx="7663889" cy="2097478"/>
            <a:chOff x="1866971" y="3768539"/>
            <a:chExt cx="7663889" cy="2097478"/>
          </a:xfrm>
        </p:grpSpPr>
        <p:sp>
          <p:nvSpPr>
            <p:cNvPr id="28" name="Скругленный прямоугольник 27"/>
            <p:cNvSpPr/>
            <p:nvPr/>
          </p:nvSpPr>
          <p:spPr>
            <a:xfrm>
              <a:off x="1866971" y="3768539"/>
              <a:ext cx="7663889" cy="209747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Скругленный прямоугольник 4"/>
            <p:cNvSpPr/>
            <p:nvPr/>
          </p:nvSpPr>
          <p:spPr>
            <a:xfrm>
              <a:off x="1928404" y="3829972"/>
              <a:ext cx="7541023" cy="19746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US" sz="3800" kern="1200" dirty="0" smtClean="0"/>
                <a:t>elimination of corruption risks in the most priority areas</a:t>
              </a:r>
              <a:endParaRPr lang="ru-RU" sz="3800" kern="1200" dirty="0"/>
            </a:p>
          </p:txBody>
        </p:sp>
      </p:grpSp>
      <p:sp>
        <p:nvSpPr>
          <p:cNvPr id="31" name="Стрелка вправо 30"/>
          <p:cNvSpPr/>
          <p:nvPr/>
        </p:nvSpPr>
        <p:spPr>
          <a:xfrm>
            <a:off x="1961321" y="2252870"/>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трелка вправо 31"/>
          <p:cNvSpPr/>
          <p:nvPr/>
        </p:nvSpPr>
        <p:spPr>
          <a:xfrm>
            <a:off x="2073965" y="4525617"/>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3" name="Группа 32"/>
          <p:cNvGrpSpPr/>
          <p:nvPr/>
        </p:nvGrpSpPr>
        <p:grpSpPr>
          <a:xfrm>
            <a:off x="2654408" y="1869020"/>
            <a:ext cx="7757828" cy="1821248"/>
            <a:chOff x="1773032" y="1556798"/>
            <a:chExt cx="7757828" cy="1821248"/>
          </a:xfrm>
        </p:grpSpPr>
        <p:sp>
          <p:nvSpPr>
            <p:cNvPr id="34" name="Скругленный прямоугольник 33"/>
            <p:cNvSpPr/>
            <p:nvPr/>
          </p:nvSpPr>
          <p:spPr>
            <a:xfrm>
              <a:off x="1773032" y="1556798"/>
              <a:ext cx="7757828" cy="182124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Скругленный прямоугольник 4"/>
            <p:cNvSpPr/>
            <p:nvPr/>
          </p:nvSpPr>
          <p:spPr>
            <a:xfrm>
              <a:off x="1826375" y="1610141"/>
              <a:ext cx="7651142" cy="17145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US" sz="3800" b="0" i="0" kern="1200" dirty="0" smtClean="0"/>
                <a:t>further improvement of the general system of prevention and counteraction to corruption</a:t>
              </a:r>
              <a:endParaRPr lang="ru-RU" sz="3800" kern="1200" dirty="0"/>
            </a:p>
          </p:txBody>
        </p:sp>
      </p:grpSp>
    </p:spTree>
    <p:extLst>
      <p:ext uri="{BB962C8B-B14F-4D97-AF65-F5344CB8AC3E}">
        <p14:creationId xmlns:p14="http://schemas.microsoft.com/office/powerpoint/2010/main" xmlns="" val="2441306458"/>
      </p:ext>
    </p:extLst>
  </p:cSld>
  <p:clrMapOvr>
    <a:masterClrMapping/>
  </p:clrMapOvr>
  <mc:AlternateContent xmlns:mc="http://schemas.openxmlformats.org/markup-compatibility/2006">
    <mc:Choice xmlns:p14="http://schemas.microsoft.com/office/powerpoint/2010/main" xmlns=""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10" presetClass="exit" presetSubtype="0" fill="hold" nodeType="afterEffect">
                                  <p:stCondLst>
                                    <p:cond delay="0"/>
                                  </p:stCondLst>
                                  <p:childTnLst>
                                    <p:animEffect transition="out" filter="fade">
                                      <p:cBhvr>
                                        <p:cTn id="54" dur="2000"/>
                                        <p:tgtEl>
                                          <p:spTgt spid="12"/>
                                        </p:tgtEl>
                                      </p:cBhvr>
                                    </p:animEffect>
                                    <p:set>
                                      <p:cBhvr>
                                        <p:cTn id="55" dur="1" fill="hold">
                                          <p:stCondLst>
                                            <p:cond delay="1999"/>
                                          </p:stCondLst>
                                        </p:cTn>
                                        <p:tgtEl>
                                          <p:spTgt spid="1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2000"/>
                                        <p:tgtEl>
                                          <p:spTgt spid="15"/>
                                        </p:tgtEl>
                                      </p:cBhvr>
                                    </p:animEffect>
                                    <p:set>
                                      <p:cBhvr>
                                        <p:cTn id="60" dur="1" fill="hold">
                                          <p:stCondLst>
                                            <p:cond delay="1999"/>
                                          </p:stCondLst>
                                        </p:cTn>
                                        <p:tgtEl>
                                          <p:spTgt spid="1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2000"/>
                                        <p:tgtEl>
                                          <p:spTgt spid="18"/>
                                        </p:tgtEl>
                                      </p:cBhvr>
                                    </p:animEffect>
                                    <p:set>
                                      <p:cBhvr>
                                        <p:cTn id="65" dur="1" fill="hold">
                                          <p:stCondLst>
                                            <p:cond delay="1999"/>
                                          </p:stCondLst>
                                        </p:cTn>
                                        <p:tgtEl>
                                          <p:spTgt spid="1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anim calcmode="lin" valueType="num">
                                      <p:cBhvr>
                                        <p:cTn id="85" dur="1000" fill="hold"/>
                                        <p:tgtEl>
                                          <p:spTgt spid="27"/>
                                        </p:tgtEl>
                                        <p:attrNameLst>
                                          <p:attrName>ppt_x</p:attrName>
                                        </p:attrNameLst>
                                      </p:cBhvr>
                                      <p:tavLst>
                                        <p:tav tm="0">
                                          <p:val>
                                            <p:strVal val="#ppt_x"/>
                                          </p:val>
                                        </p:tav>
                                        <p:tav tm="100000">
                                          <p:val>
                                            <p:strVal val="#ppt_x"/>
                                          </p:val>
                                        </p:tav>
                                      </p:tavLst>
                                    </p:anim>
                                    <p:anim calcmode="lin" valueType="num">
                                      <p:cBhvr>
                                        <p:cTn id="8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7" name="Текст 41"/>
          <p:cNvSpPr txBox="1">
            <a:spLocks/>
          </p:cNvSpPr>
          <p:nvPr/>
        </p:nvSpPr>
        <p:spPr>
          <a:xfrm>
            <a:off x="335280" y="136057"/>
            <a:ext cx="11658600" cy="1298448"/>
          </a:xfrm>
          <a:prstGeom prst="rect">
            <a:avLst/>
          </a:prstGeom>
        </p:spPr>
        <p:txBody>
          <a:bodyPr vert="horz" lIns="91440" tIns="45720" rIns="91440" bIns="45720" rtlCol="0" anchor="ctr">
            <a:noAutofit/>
          </a:bodyPr>
          <a:lstStyle>
            <a:defPPr rtl="0">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r>
              <a:rPr lang="uk-UA" sz="4800" b="1" dirty="0" smtClean="0">
                <a:ln w="0"/>
                <a:solidFill>
                  <a:schemeClr val="bg1"/>
                </a:solidFill>
                <a:effectLst>
                  <a:outerShdw blurRad="38100" dist="25400" dir="5400000" algn="ctr" rotWithShape="0">
                    <a:srgbClr val="6E747A">
                      <a:alpha val="43000"/>
                    </a:srgbClr>
                  </a:outerShdw>
                </a:effectLst>
              </a:rPr>
              <a:t>Пріоритетні напрями боротьби з корупцією</a:t>
            </a:r>
            <a:endParaRPr lang="ru-RU" sz="4800" b="1" dirty="0" smtClean="0">
              <a:ln w="0"/>
              <a:solidFill>
                <a:schemeClr val="bg1"/>
              </a:solidFill>
              <a:effectLst>
                <a:outerShdw blurRad="38100" dist="25400" dir="5400000" algn="ctr" rotWithShape="0">
                  <a:srgbClr val="6E747A">
                    <a:alpha val="43000"/>
                  </a:srgbClr>
                </a:outerShdw>
              </a:effectLst>
            </a:endParaRPr>
          </a:p>
        </p:txBody>
      </p:sp>
      <p:graphicFrame>
        <p:nvGraphicFramePr>
          <p:cNvPr id="8" name="Схема 7"/>
          <p:cNvGraphicFramePr/>
          <p:nvPr>
            <p:extLst>
              <p:ext uri="{D42A27DB-BD31-4B8C-83A1-F6EECF244321}">
                <p14:modId xmlns:p14="http://schemas.microsoft.com/office/powerpoint/2010/main" xmlns="" val="2987625991"/>
              </p:ext>
            </p:extLst>
          </p:nvPr>
        </p:nvGraphicFramePr>
        <p:xfrm>
          <a:off x="335280" y="1148837"/>
          <a:ext cx="617321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хема 8"/>
          <p:cNvGraphicFramePr/>
          <p:nvPr>
            <p:extLst>
              <p:ext uri="{D42A27DB-BD31-4B8C-83A1-F6EECF244321}">
                <p14:modId xmlns:p14="http://schemas.microsoft.com/office/powerpoint/2010/main" xmlns="" val="3776010245"/>
              </p:ext>
            </p:extLst>
          </p:nvPr>
        </p:nvGraphicFramePr>
        <p:xfrm>
          <a:off x="5562346" y="1148837"/>
          <a:ext cx="6173216"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mc:Choice xmlns:p14="http://schemas.microsoft.com/office/powerpoint/2010/main" xmlns=""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Graphic spid="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xmlns="" val="1212284067"/>
              </p:ext>
            </p:extLst>
          </p:nvPr>
        </p:nvGraphicFramePr>
        <p:xfrm>
          <a:off x="0" y="938451"/>
          <a:ext cx="617321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xmlns="" val="2990128760"/>
              </p:ext>
            </p:extLst>
          </p:nvPr>
        </p:nvGraphicFramePr>
        <p:xfrm>
          <a:off x="5403850" y="938451"/>
          <a:ext cx="6173216"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Текст 41"/>
          <p:cNvSpPr txBox="1">
            <a:spLocks/>
          </p:cNvSpPr>
          <p:nvPr/>
        </p:nvSpPr>
        <p:spPr>
          <a:xfrm>
            <a:off x="533400" y="0"/>
            <a:ext cx="11658600" cy="509954"/>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defPPr rtl="0">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r>
              <a:rPr lang="en-US" sz="4000" dirty="0" smtClean="0"/>
              <a:t/>
            </a:r>
            <a:br>
              <a:rPr lang="en-US" sz="4000" dirty="0" smtClean="0"/>
            </a:br>
            <a:r>
              <a:rPr lang="en-US" sz="4800" b="1" dirty="0" smtClean="0">
                <a:ln w="0"/>
                <a:solidFill>
                  <a:schemeClr val="tx2">
                    <a:lumMod val="60000"/>
                    <a:lumOff val="40000"/>
                  </a:schemeClr>
                </a:solidFill>
                <a:effectLst>
                  <a:outerShdw blurRad="38100" dist="25400" dir="5400000" algn="ctr" rotWithShape="0">
                    <a:srgbClr val="6E747A">
                      <a:alpha val="43000"/>
                    </a:srgbClr>
                  </a:outerShdw>
                </a:effectLst>
              </a:rPr>
              <a:t>Priority areas of the fight against corruption</a:t>
            </a:r>
            <a:endParaRPr lang="ru-RU" sz="4800" b="1" dirty="0" smtClean="0">
              <a:ln>
                <a:solidFill>
                  <a:schemeClr val="bg1"/>
                </a:solidFill>
              </a:ln>
              <a:solidFill>
                <a:schemeClr val="tx2">
                  <a:lumMod val="60000"/>
                  <a:lumOff val="40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282153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4" name="Рисунок 3" descr="800px-Flag_of_Ukrainian_National_Police.svg.png"/>
          <p:cNvPicPr>
            <a:picLocks noChangeAspect="1"/>
          </p:cNvPicPr>
          <p:nvPr/>
        </p:nvPicPr>
        <p:blipFill>
          <a:blip r:embed="rId2" cstate="print"/>
          <a:stretch>
            <a:fillRect/>
          </a:stretch>
        </p:blipFill>
        <p:spPr>
          <a:xfrm>
            <a:off x="2041422" y="446518"/>
            <a:ext cx="8295674" cy="5923128"/>
          </a:xfrm>
          <a:prstGeom prst="rect">
            <a:avLst/>
          </a:prstGeom>
        </p:spPr>
      </p:pic>
      <p:sp>
        <p:nvSpPr>
          <p:cNvPr id="3" name="Заголовок 2"/>
          <p:cNvSpPr>
            <a:spLocks noGrp="1"/>
          </p:cNvSpPr>
          <p:nvPr>
            <p:ph type="ctrTitle"/>
          </p:nvPr>
        </p:nvSpPr>
        <p:spPr>
          <a:xfrm>
            <a:off x="900751" y="2442951"/>
            <a:ext cx="10381397" cy="1112628"/>
          </a:xfrm>
        </p:spPr>
        <p:txBody>
          <a:bodyPr>
            <a:noAutofit/>
            <a:scene3d>
              <a:camera prst="orthographicFront"/>
              <a:lightRig rig="soft" dir="t">
                <a:rot lat="0" lon="0" rev="10800000"/>
              </a:lightRig>
            </a:scene3d>
            <a:sp3d>
              <a:bevelT w="27940" h="12700"/>
              <a:contourClr>
                <a:srgbClr val="DDDDDD"/>
              </a:contourClr>
            </a:sp3d>
          </a:bodyPr>
          <a:lstStyle/>
          <a:p>
            <a:pPr algn="ctr"/>
            <a:r>
              <a:rPr lang="uk-UA" sz="4800" b="1" spc="150" dirty="0" smtClean="0">
                <a:ln w="11430"/>
                <a:solidFill>
                  <a:srgbClr val="F8F8F8"/>
                </a:solidFill>
                <a:effectLst>
                  <a:outerShdw blurRad="25400" algn="tl" rotWithShape="0">
                    <a:srgbClr val="000000">
                      <a:alpha val="43000"/>
                    </a:srgbClr>
                  </a:outerShdw>
                </a:effectLst>
              </a:rPr>
              <a:t>НАЦІОНАЛЬНА ПОЛІЦІЯ УКРАЇНИ</a:t>
            </a:r>
            <a:endParaRPr lang="ru-RU" sz="4800" b="1" spc="150" dirty="0">
              <a:ln w="11430"/>
              <a:solidFill>
                <a:srgbClr val="F8F8F8"/>
              </a:solidFill>
              <a:effectLst>
                <a:outerShdw blurRad="25400" algn="tl" rotWithShape="0">
                  <a:srgbClr val="000000">
                    <a:alpha val="43000"/>
                  </a:srgbClr>
                </a:outerShdw>
              </a:effectLst>
            </a:endParaRPr>
          </a:p>
        </p:txBody>
      </p:sp>
      <p:sp>
        <p:nvSpPr>
          <p:cNvPr id="5" name="Заголовок 2"/>
          <p:cNvSpPr txBox="1">
            <a:spLocks/>
          </p:cNvSpPr>
          <p:nvPr/>
        </p:nvSpPr>
        <p:spPr>
          <a:xfrm>
            <a:off x="900750" y="4344538"/>
            <a:ext cx="10381397" cy="1112628"/>
          </a:xfrm>
          <a:prstGeom prst="rect">
            <a:avLst/>
          </a:prstGeom>
        </p:spPr>
        <p:txBody>
          <a:bodyPr vert="horz" lIns="91440" tIns="45720" rIns="91440" bIns="45720" rtlCol="0" anchor="t">
            <a:noAutofit/>
            <a:scene3d>
              <a:camera prst="orthographicFront"/>
              <a:lightRig rig="soft" dir="t">
                <a:rot lat="0" lon="0" rev="10800000"/>
              </a:lightRig>
            </a:scene3d>
            <a:sp3d>
              <a:bevelT w="27940" h="12700"/>
              <a:contourClr>
                <a:srgbClr val="DDDDDD"/>
              </a:contourClr>
            </a:sp3d>
          </a:bodyPr>
          <a:lstStyle/>
          <a:p>
            <a:pPr lvl="0" algn="ctr">
              <a:lnSpc>
                <a:spcPct val="90000"/>
              </a:lnSpc>
              <a:spcBef>
                <a:spcPct val="0"/>
              </a:spcBef>
            </a:pPr>
            <a:r>
              <a:rPr lang="uk-UA" sz="4800" dirty="0" smtClean="0">
                <a:solidFill>
                  <a:srgbClr val="FFC000"/>
                </a:solidFill>
              </a:rPr>
              <a:t>спеціально уповноважений суб’єкт у сфері протидії корупції </a:t>
            </a:r>
            <a:endParaRPr kumimoji="0" lang="ru-RU" sz="4800" b="1" i="0" u="none" strike="noStrike" kern="1200" cap="none" spc="150" normalizeH="0" baseline="0" noProof="0" dirty="0">
              <a:ln w="11430"/>
              <a:solidFill>
                <a:srgbClr val="FFC000"/>
              </a:solidFill>
              <a:effectLst>
                <a:outerShdw blurRad="25400" algn="tl" rotWithShape="0">
                  <a:srgbClr val="000000">
                    <a:alpha val="43000"/>
                  </a:srgbClr>
                </a:outerShdw>
              </a:effectLst>
              <a:uLnTx/>
              <a:uFillTx/>
              <a:latin typeface="Agency FB" panose="020B0503020202020204" pitchFamily="34" charset="0"/>
              <a:ea typeface="+mj-ea"/>
              <a:cs typeface="Segoe UI Light" panose="020B0502040204020203" pitchFamily="34" charset="0"/>
            </a:endParaRPr>
          </a:p>
        </p:txBody>
      </p:sp>
      <p:sp>
        <p:nvSpPr>
          <p:cNvPr id="6" name="Заголовок 2"/>
          <p:cNvSpPr txBox="1">
            <a:spLocks/>
          </p:cNvSpPr>
          <p:nvPr/>
        </p:nvSpPr>
        <p:spPr>
          <a:xfrm>
            <a:off x="971263" y="2117678"/>
            <a:ext cx="10381397" cy="1112628"/>
          </a:xfrm>
          <a:prstGeom prst="rect">
            <a:avLst/>
          </a:prstGeom>
        </p:spPr>
        <p:txBody>
          <a:bodyPr vert="horz" lIns="91440" tIns="45720" rIns="91440" bIns="45720" rtlCol="0" anchor="t">
            <a:noAutofit/>
          </a:bodyPr>
          <a:lstStyle/>
          <a:p>
            <a:pPr lvl="0" algn="ctr">
              <a:lnSpc>
                <a:spcPct val="90000"/>
              </a:lnSpc>
              <a:spcBef>
                <a:spcPct val="0"/>
              </a:spcBef>
            </a:pP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NATIONAL POLICE OF UKRAINE</a:t>
            </a:r>
            <a:endParaRPr kumimoji="0" lang="ru-RU" sz="48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gency FB" panose="020B0503020202020204" pitchFamily="34" charset="0"/>
              <a:ea typeface="+mj-ea"/>
              <a:cs typeface="Segoe UI Light" panose="020B0502040204020203" pitchFamily="34" charset="0"/>
            </a:endParaRPr>
          </a:p>
        </p:txBody>
      </p:sp>
      <p:sp>
        <p:nvSpPr>
          <p:cNvPr id="7" name="Заголовок 2"/>
          <p:cNvSpPr txBox="1">
            <a:spLocks/>
          </p:cNvSpPr>
          <p:nvPr/>
        </p:nvSpPr>
        <p:spPr>
          <a:xfrm>
            <a:off x="1041779" y="4344538"/>
            <a:ext cx="10381397" cy="1112628"/>
          </a:xfrm>
          <a:prstGeom prst="rect">
            <a:avLst/>
          </a:prstGeom>
        </p:spPr>
        <p:txBody>
          <a:bodyPr vert="horz" lIns="91440" tIns="45720" rIns="91440" bIns="45720" rtlCol="0" anchor="t">
            <a:noAutofit/>
            <a:scene3d>
              <a:camera prst="orthographicFront"/>
              <a:lightRig rig="soft" dir="t">
                <a:rot lat="0" lon="0" rev="10800000"/>
              </a:lightRig>
            </a:scene3d>
            <a:sp3d>
              <a:bevelT w="27940" h="12700"/>
              <a:contourClr>
                <a:srgbClr val="DDDDDD"/>
              </a:contourClr>
            </a:sp3d>
          </a:bodyPr>
          <a:lstStyle/>
          <a:p>
            <a:pPr lvl="0" algn="ctr">
              <a:lnSpc>
                <a:spcPct val="90000"/>
              </a:lnSpc>
              <a:spcBef>
                <a:spcPct val="0"/>
              </a:spcBef>
            </a:pPr>
            <a:r>
              <a:rPr lang="en-US" sz="4800" dirty="0" smtClean="0">
                <a:solidFill>
                  <a:srgbClr val="FFC000"/>
                </a:solidFill>
              </a:rPr>
              <a:t>specially authorized entity in the field of anti-corruption</a:t>
            </a:r>
            <a:endParaRPr kumimoji="0" lang="ru-RU" sz="4800" b="1" i="0" u="none" strike="noStrike" kern="1200" cap="none" spc="150" normalizeH="0" baseline="0" noProof="0" dirty="0">
              <a:ln w="11430"/>
              <a:solidFill>
                <a:srgbClr val="FFC000"/>
              </a:solidFill>
              <a:effectLst>
                <a:outerShdw blurRad="25400" algn="tl" rotWithShape="0">
                  <a:srgbClr val="000000">
                    <a:alpha val="43000"/>
                  </a:srgbClr>
                </a:outerShdw>
              </a:effectLst>
              <a:uLnTx/>
              <a:uFillTx/>
              <a:latin typeface="Agency FB" panose="020B0503020202020204" pitchFamily="34" charset="0"/>
              <a:ea typeface="+mj-ea"/>
              <a:cs typeface="Segoe UI Light" panose="020B0502040204020203" pitchFamily="34" charset="0"/>
            </a:endParaRPr>
          </a:p>
        </p:txBody>
      </p:sp>
      <p:pic>
        <p:nvPicPr>
          <p:cNvPr id="8" name="Рисунок 7"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pic>
        <p:nvPicPr>
          <p:cNvPr id="9" name="Рисунок 8" descr="в4.jpg"/>
          <p:cNvPicPr>
            <a:picLocks noChangeAspect="1"/>
          </p:cNvPicPr>
          <p:nvPr/>
        </p:nvPicPr>
        <p:blipFill>
          <a:blip r:embed="rId4" cstate="print"/>
          <a:stretch>
            <a:fillRect/>
          </a:stretch>
        </p:blipFill>
        <p:spPr>
          <a:xfrm>
            <a:off x="5759958" y="3103626"/>
            <a:ext cx="672084" cy="65074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0" presetClass="exit" presetSubtype="0" fill="hold" nodeType="afterEffect">
                                  <p:stCondLst>
                                    <p:cond delay="0"/>
                                  </p:stCondLst>
                                  <p:iterate type="lt">
                                    <p:tmPct val="0"/>
                                  </p:iterate>
                                  <p:childTnLst>
                                    <p:animEffect transition="out" filter="fade">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par>
                          <p:cTn id="15" fill="hold">
                            <p:stCondLst>
                              <p:cond delay="3000"/>
                            </p:stCondLst>
                            <p:childTnLst>
                              <p:par>
                                <p:cTn id="16" presetID="47"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5000"/>
                            </p:stCondLst>
                            <p:childTnLst>
                              <p:par>
                                <p:cTn id="28" presetID="10" presetClass="exit" presetSubtype="0" fill="hold" grpId="1" nodeType="afterEffect">
                                  <p:stCondLst>
                                    <p:cond delay="0"/>
                                  </p:stCondLst>
                                  <p:childTnLst>
                                    <p:animEffect transition="out" filter="fade">
                                      <p:cBhvr>
                                        <p:cTn id="29" dur="1000"/>
                                        <p:tgtEl>
                                          <p:spTgt spid="3"/>
                                        </p:tgtEl>
                                      </p:cBhvr>
                                    </p:animEffect>
                                    <p:set>
                                      <p:cBhvr>
                                        <p:cTn id="30" dur="1" fill="hold">
                                          <p:stCondLst>
                                            <p:cond delay="999"/>
                                          </p:stCondLst>
                                        </p:cTn>
                                        <p:tgtEl>
                                          <p:spTgt spid="3"/>
                                        </p:tgtEl>
                                        <p:attrNameLst>
                                          <p:attrName>style.visibility</p:attrName>
                                        </p:attrNameLst>
                                      </p:cBhvr>
                                      <p:to>
                                        <p:strVal val="hidden"/>
                                      </p:to>
                                    </p:set>
                                  </p:childTnLst>
                                </p:cTn>
                              </p:par>
                            </p:childTnLst>
                          </p:cTn>
                        </p:par>
                        <p:par>
                          <p:cTn id="31" fill="hold">
                            <p:stCondLst>
                              <p:cond delay="6000"/>
                            </p:stCondLst>
                            <p:childTnLst>
                              <p:par>
                                <p:cTn id="32" presetID="10" presetClass="exit" presetSubtype="0" fill="hold" grpId="1" nodeType="after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par>
                          <p:cTn id="35" fill="hold">
                            <p:stCondLst>
                              <p:cond delay="6500"/>
                            </p:stCondLst>
                            <p:childTnLst>
                              <p:par>
                                <p:cTn id="36" presetID="47"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par>
                          <p:cTn id="41" fill="hold">
                            <p:stCondLst>
                              <p:cond delay="7500"/>
                            </p:stCondLst>
                            <p:childTnLst>
                              <p:par>
                                <p:cTn id="42" presetID="42"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2000"/>
                                        <p:tgtEl>
                                          <p:spTgt spid="8"/>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 name="Текст 41"/>
          <p:cNvSpPr txBox="1">
            <a:spLocks/>
          </p:cNvSpPr>
          <p:nvPr/>
        </p:nvSpPr>
        <p:spPr>
          <a:xfrm>
            <a:off x="330469" y="403412"/>
            <a:ext cx="11658600" cy="938451"/>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defPPr rtl="0">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4000" dirty="0" smtClean="0"/>
              <a:t/>
            </a:r>
            <a:br>
              <a:rPr lang="en-US" sz="4000" dirty="0" smtClean="0"/>
            </a:br>
            <a:r>
              <a:rPr lang="uk-UA" sz="4800" b="1" dirty="0" smtClean="0">
                <a:ln w="12700">
                  <a:solidFill>
                    <a:schemeClr val="bg1"/>
                  </a:solidFill>
                  <a:prstDash val="solid"/>
                </a:ln>
                <a:solidFill>
                  <a:schemeClr val="bg1"/>
                </a:solidFill>
                <a:effectLst>
                  <a:outerShdw dist="38100" dir="2640000" algn="bl" rotWithShape="0">
                    <a:schemeClr val="accent1"/>
                  </a:outerShdw>
                </a:effectLst>
              </a:rPr>
              <a:t>Напрями діяльності </a:t>
            </a:r>
          </a:p>
          <a:p>
            <a:pPr>
              <a:defRPr/>
            </a:pPr>
            <a:r>
              <a:rPr lang="uk-UA" sz="4800" b="1" dirty="0" smtClean="0">
                <a:ln w="12700">
                  <a:solidFill>
                    <a:schemeClr val="bg1"/>
                  </a:solidFill>
                  <a:prstDash val="solid"/>
                </a:ln>
                <a:solidFill>
                  <a:schemeClr val="bg1"/>
                </a:solidFill>
                <a:effectLst>
                  <a:outerShdw dist="38100" dir="2640000" algn="bl" rotWithShape="0">
                    <a:schemeClr val="accent1"/>
                  </a:outerShdw>
                </a:effectLst>
              </a:rPr>
              <a:t>Національної </a:t>
            </a:r>
            <a:r>
              <a:rPr lang="uk-UA" sz="4800" b="1" dirty="0">
                <a:ln w="12700">
                  <a:solidFill>
                    <a:schemeClr val="bg1"/>
                  </a:solidFill>
                  <a:prstDash val="solid"/>
                </a:ln>
                <a:solidFill>
                  <a:schemeClr val="bg1"/>
                </a:solidFill>
                <a:effectLst>
                  <a:outerShdw dist="38100" dir="2640000" algn="bl" rotWithShape="0">
                    <a:schemeClr val="accent1"/>
                  </a:outerShdw>
                </a:effectLst>
              </a:rPr>
              <a:t>поліції України </a:t>
            </a:r>
            <a:r>
              <a:rPr lang="uk-UA" sz="4800" b="1" dirty="0" smtClean="0">
                <a:ln w="12700">
                  <a:solidFill>
                    <a:schemeClr val="bg1"/>
                  </a:solidFill>
                  <a:prstDash val="solid"/>
                </a:ln>
                <a:solidFill>
                  <a:schemeClr val="bg1"/>
                </a:solidFill>
                <a:effectLst>
                  <a:outerShdw dist="38100" dir="2640000" algn="bl" rotWithShape="0">
                    <a:schemeClr val="accent1"/>
                  </a:outerShdw>
                </a:effectLst>
              </a:rPr>
              <a:t>у сфері </a:t>
            </a:r>
            <a:r>
              <a:rPr lang="uk-UA" sz="4800" b="1" dirty="0">
                <a:ln w="12700">
                  <a:solidFill>
                    <a:schemeClr val="bg1"/>
                  </a:solidFill>
                  <a:prstDash val="solid"/>
                </a:ln>
                <a:solidFill>
                  <a:schemeClr val="bg1"/>
                </a:solidFill>
                <a:effectLst>
                  <a:outerShdw dist="38100" dir="2640000" algn="bl" rotWithShape="0">
                    <a:schemeClr val="accent1"/>
                  </a:outerShdw>
                </a:effectLst>
              </a:rPr>
              <a:t>запобігання і протидії корупції</a:t>
            </a:r>
            <a:endParaRPr lang="ru-RU" sz="4800" b="1" dirty="0" smtClean="0">
              <a:ln w="12700">
                <a:solidFill>
                  <a:schemeClr val="bg1"/>
                </a:solidFill>
                <a:prstDash val="solid"/>
              </a:ln>
              <a:solidFill>
                <a:schemeClr val="bg1"/>
              </a:solidFill>
              <a:effectLst>
                <a:outerShdw dist="38100" dir="2640000" algn="bl" rotWithShape="0">
                  <a:schemeClr val="accent1"/>
                </a:outerShdw>
              </a:effectLst>
            </a:endParaRPr>
          </a:p>
        </p:txBody>
      </p:sp>
      <p:graphicFrame>
        <p:nvGraphicFramePr>
          <p:cNvPr id="7" name="Схема 6"/>
          <p:cNvGraphicFramePr/>
          <p:nvPr/>
        </p:nvGraphicFramePr>
        <p:xfrm>
          <a:off x="690283" y="1439333"/>
          <a:ext cx="1048512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descr="National_Academy_of_Internal_Affairs_of_Ukraine.png"/>
          <p:cNvPicPr>
            <a:picLocks noChangeAspect="1"/>
          </p:cNvPicPr>
          <p:nvPr/>
        </p:nvPicPr>
        <p:blipFill>
          <a:blip r:embed="rId7" cstate="print"/>
          <a:stretch>
            <a:fillRect/>
          </a:stretch>
        </p:blipFill>
        <p:spPr>
          <a:xfrm>
            <a:off x="11060722" y="5740618"/>
            <a:ext cx="879231" cy="873408"/>
          </a:xfrm>
          <a:prstGeom prst="rect">
            <a:avLst/>
          </a:prstGeom>
        </p:spPr>
      </p:pic>
      <p:sp>
        <p:nvSpPr>
          <p:cNvPr id="5" name="Текст 41"/>
          <p:cNvSpPr txBox="1">
            <a:spLocks/>
          </p:cNvSpPr>
          <p:nvPr/>
        </p:nvSpPr>
        <p:spPr>
          <a:xfrm>
            <a:off x="370810" y="295835"/>
            <a:ext cx="11658600" cy="938451"/>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defPPr rtl="0">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r>
              <a:rPr lang="en-US" sz="4000" dirty="0" smtClean="0"/>
              <a:t/>
            </a:r>
            <a:br>
              <a:rPr lang="en-US" sz="4000" dirty="0" smtClean="0"/>
            </a:br>
            <a:r>
              <a:rPr lang="en-US" sz="4800" b="1" dirty="0" smtClean="0">
                <a:solidFill>
                  <a:schemeClr val="bg1"/>
                </a:solidFill>
              </a:rPr>
              <a:t> Field of National Police of Ukraine activities in preventing and combating corruption</a:t>
            </a:r>
            <a:endParaRPr lang="ru-RU" sz="4800" b="1" dirty="0" smtClean="0">
              <a:ln w="12700">
                <a:solidFill>
                  <a:schemeClr val="bg1"/>
                </a:solidFill>
                <a:prstDash val="solid"/>
              </a:ln>
              <a:solidFill>
                <a:schemeClr val="bg1"/>
              </a:solidFill>
              <a:effectLst>
                <a:outerShdw dist="38100" dir="2640000" algn="bl" rotWithShape="0">
                  <a:schemeClr val="accent1"/>
                </a:outerShdw>
              </a:effectLst>
            </a:endParaRPr>
          </a:p>
        </p:txBody>
      </p:sp>
      <p:graphicFrame>
        <p:nvGraphicFramePr>
          <p:cNvPr id="6" name="Схема 5"/>
          <p:cNvGraphicFramePr/>
          <p:nvPr>
            <p:extLst>
              <p:ext uri="{D42A27DB-BD31-4B8C-83A1-F6EECF244321}">
                <p14:modId xmlns:p14="http://schemas.microsoft.com/office/powerpoint/2010/main" xmlns="" val="598257123"/>
              </p:ext>
            </p:extLst>
          </p:nvPr>
        </p:nvGraphicFramePr>
        <p:xfrm>
          <a:off x="636494" y="1439333"/>
          <a:ext cx="1048512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1260501993"/>
      </p:ext>
    </p:extLst>
  </p:cSld>
  <p:clrMapOvr>
    <a:masterClrMapping/>
  </p:clrMapOvr>
  <mc:AlternateContent xmlns:mc="http://schemas.openxmlformats.org/markup-compatibility/2006">
    <mc:Choice xmlns:p14="http://schemas.microsoft.com/office/powerpoint/2010/main" xmlns=""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par>
                          <p:cTn id="23" fill="hold">
                            <p:stCondLst>
                              <p:cond delay="2000"/>
                            </p:stCondLst>
                            <p:childTnLst>
                              <p:par>
                                <p:cTn id="24" presetID="10" presetClass="exit" presetSubtype="0" fill="hold" grpId="1" nodeType="afterEffect">
                                  <p:stCondLst>
                                    <p:cond delay="0"/>
                                  </p:stCondLst>
                                  <p:childTnLst>
                                    <p:animEffect transition="out" filter="fade">
                                      <p:cBhvr>
                                        <p:cTn id="25" dur="1000"/>
                                        <p:tgtEl>
                                          <p:spTgt spid="10"/>
                                        </p:tgtEl>
                                      </p:cBhvr>
                                    </p:animEffect>
                                    <p:set>
                                      <p:cBhvr>
                                        <p:cTn id="26" dur="1" fill="hold">
                                          <p:stCondLst>
                                            <p:cond delay="9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2000"/>
                                        <p:tgtEl>
                                          <p:spTgt spid="7"/>
                                        </p:tgtEl>
                                      </p:cBhvr>
                                    </p:animEffect>
                                    <p:set>
                                      <p:cBhvr>
                                        <p:cTn id="31" dur="1" fill="hold">
                                          <p:stCondLst>
                                            <p:cond delay="1999"/>
                                          </p:stCondLst>
                                        </p:cTn>
                                        <p:tgtEl>
                                          <p:spTgt spid="7"/>
                                        </p:tgtEl>
                                        <p:attrNameLst>
                                          <p:attrName>style.visibility</p:attrName>
                                        </p:attrNameLst>
                                      </p:cBhvr>
                                      <p:to>
                                        <p:strVal val="hidden"/>
                                      </p:to>
                                    </p:se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Graphic spid="7" grpId="0">
        <p:bldAsOne/>
      </p:bldGraphic>
      <p:bldGraphic spid="7" grpId="1">
        <p:bldAsOne/>
      </p:bldGraphic>
      <p:bldP spid="5" grpId="0"/>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17</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29" name="Скругленный прямоугольник 4"/>
          <p:cNvSpPr/>
          <p:nvPr/>
        </p:nvSpPr>
        <p:spPr>
          <a:xfrm>
            <a:off x="7785518" y="2786024"/>
            <a:ext cx="3396901" cy="1157468"/>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400" dirty="0" smtClean="0"/>
              <a:t/>
            </a:r>
            <a:br>
              <a:rPr lang="en-US" sz="5400" dirty="0" smtClean="0"/>
            </a:br>
            <a:endParaRPr lang="ru-RU" sz="5300" kern="1200" dirty="0"/>
          </a:p>
        </p:txBody>
      </p:sp>
      <p:graphicFrame>
        <p:nvGraphicFramePr>
          <p:cNvPr id="3" name="Схема 2"/>
          <p:cNvGraphicFramePr/>
          <p:nvPr>
            <p:extLst>
              <p:ext uri="{D42A27DB-BD31-4B8C-83A1-F6EECF244321}">
                <p14:modId xmlns:p14="http://schemas.microsoft.com/office/powerpoint/2010/main" xmlns="" val="3542903531"/>
              </p:ext>
            </p:extLst>
          </p:nvPr>
        </p:nvGraphicFramePr>
        <p:xfrm>
          <a:off x="1991659" y="2007736"/>
          <a:ext cx="8221472" cy="44802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Текст 41"/>
          <p:cNvSpPr txBox="1">
            <a:spLocks/>
          </p:cNvSpPr>
          <p:nvPr/>
        </p:nvSpPr>
        <p:spPr>
          <a:xfrm>
            <a:off x="335280" y="136057"/>
            <a:ext cx="11658600" cy="1298448"/>
          </a:xfrm>
          <a:prstGeom prst="rect">
            <a:avLst/>
          </a:prstGeom>
        </p:spPr>
        <p:txBody>
          <a:bodyPr vert="horz" lIns="91440" tIns="45720" rIns="91440" bIns="45720" rtlCol="0" anchor="ctr">
            <a:noAutofit/>
          </a:bodyPr>
          <a:lstStyle>
            <a:defPPr rtl="0">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r>
              <a:rPr lang="uk-UA" sz="4800" b="1" spc="50" dirty="0" smtClean="0">
                <a:ln w="9525" cmpd="sng">
                  <a:solidFill>
                    <a:schemeClr val="accent1"/>
                  </a:solidFill>
                  <a:prstDash val="solid"/>
                </a:ln>
                <a:solidFill>
                  <a:schemeClr val="bg1"/>
                </a:solidFill>
                <a:effectLst>
                  <a:glow rad="38100">
                    <a:schemeClr val="accent1">
                      <a:alpha val="40000"/>
                    </a:schemeClr>
                  </a:glow>
                </a:effectLst>
              </a:rPr>
              <a:t>Принципи </a:t>
            </a:r>
            <a:r>
              <a:rPr lang="uk-UA" sz="4800" b="1" spc="50" dirty="0">
                <a:ln w="9525" cmpd="sng">
                  <a:solidFill>
                    <a:schemeClr val="accent1"/>
                  </a:solidFill>
                  <a:prstDash val="solid"/>
                </a:ln>
                <a:solidFill>
                  <a:schemeClr val="bg1"/>
                </a:solidFill>
                <a:effectLst>
                  <a:glow rad="38100">
                    <a:schemeClr val="accent1">
                      <a:alpha val="40000"/>
                    </a:schemeClr>
                  </a:glow>
                </a:effectLst>
              </a:rPr>
              <a:t> запобігання і протидії корупції </a:t>
            </a:r>
            <a:r>
              <a:rPr lang="uk-UA" sz="4800" b="1" spc="50" dirty="0" smtClean="0">
                <a:ln w="9525" cmpd="sng">
                  <a:solidFill>
                    <a:schemeClr val="accent1"/>
                  </a:solidFill>
                  <a:prstDash val="solid"/>
                </a:ln>
                <a:solidFill>
                  <a:schemeClr val="bg1"/>
                </a:solidFill>
                <a:effectLst>
                  <a:glow rad="38100">
                    <a:schemeClr val="accent1">
                      <a:alpha val="40000"/>
                    </a:schemeClr>
                  </a:glow>
                </a:effectLst>
              </a:rPr>
              <a:t>в </a:t>
            </a:r>
            <a:r>
              <a:rPr lang="uk-UA" sz="4800" b="1" spc="50" dirty="0" smtClean="0">
                <a:ln w="9525" cmpd="sng">
                  <a:solidFill>
                    <a:schemeClr val="accent1"/>
                  </a:solidFill>
                  <a:prstDash val="solid"/>
                </a:ln>
                <a:solidFill>
                  <a:schemeClr val="bg1"/>
                </a:solidFill>
                <a:effectLst>
                  <a:glow rad="38100">
                    <a:schemeClr val="accent1">
                      <a:alpha val="40000"/>
                    </a:schemeClr>
                  </a:glow>
                </a:effectLst>
              </a:rPr>
              <a:t>діяльності </a:t>
            </a:r>
            <a:r>
              <a:rPr lang="uk-UA" sz="4800" b="1" spc="50" dirty="0">
                <a:ln w="9525" cmpd="sng">
                  <a:solidFill>
                    <a:schemeClr val="accent1"/>
                  </a:solidFill>
                  <a:prstDash val="solid"/>
                </a:ln>
                <a:solidFill>
                  <a:schemeClr val="bg1"/>
                </a:solidFill>
                <a:effectLst>
                  <a:glow rad="38100">
                    <a:schemeClr val="accent1">
                      <a:alpha val="40000"/>
                    </a:schemeClr>
                  </a:glow>
                </a:effectLst>
              </a:rPr>
              <a:t>Національної поліції України </a:t>
            </a:r>
            <a:endParaRPr lang="ru-RU" sz="4800" b="1" spc="50" dirty="0" smtClean="0">
              <a:ln w="9525" cmpd="sng">
                <a:solidFill>
                  <a:schemeClr val="accent1"/>
                </a:solidFill>
                <a:prstDash val="solid"/>
              </a:ln>
              <a:solidFill>
                <a:schemeClr val="bg1"/>
              </a:solidFill>
              <a:effectLst>
                <a:glow rad="38100">
                  <a:schemeClr val="accent1">
                    <a:alpha val="40000"/>
                  </a:schemeClr>
                </a:glow>
              </a:effectLst>
            </a:endParaRPr>
          </a:p>
        </p:txBody>
      </p:sp>
      <p:sp>
        <p:nvSpPr>
          <p:cNvPr id="7" name="Текст 41"/>
          <p:cNvSpPr txBox="1">
            <a:spLocks/>
          </p:cNvSpPr>
          <p:nvPr/>
        </p:nvSpPr>
        <p:spPr>
          <a:xfrm>
            <a:off x="533400" y="315351"/>
            <a:ext cx="11658600" cy="1298448"/>
          </a:xfrm>
          <a:prstGeom prst="rect">
            <a:avLst/>
          </a:prstGeom>
        </p:spPr>
        <p:txBody>
          <a:bodyPr vert="horz" lIns="91440" tIns="45720" rIns="91440" bIns="45720" rtlCol="0" anchor="ctr">
            <a:noAutofit/>
          </a:bodyPr>
          <a:lstStyle>
            <a:defPPr rtl="0">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r>
              <a:rPr lang="en-US" sz="4800" dirty="0" smtClean="0">
                <a:solidFill>
                  <a:schemeClr val="bg1"/>
                </a:solidFill>
              </a:rPr>
              <a:t>Principles of preventing and combating </a:t>
            </a:r>
            <a:r>
              <a:rPr lang="en-US" sz="4800" dirty="0" smtClean="0">
                <a:solidFill>
                  <a:schemeClr val="bg1"/>
                </a:solidFill>
              </a:rPr>
              <a:t>corruption </a:t>
            </a:r>
            <a:r>
              <a:rPr lang="en-US" sz="4800" dirty="0" smtClean="0">
                <a:solidFill>
                  <a:schemeClr val="bg1"/>
                </a:solidFill>
              </a:rPr>
              <a:t>in the activities of the National Police of Ukraine</a:t>
            </a:r>
            <a:endParaRPr lang="ru-RU" sz="4800" b="1" spc="50" dirty="0" smtClean="0">
              <a:ln w="9525" cmpd="sng">
                <a:solidFill>
                  <a:schemeClr val="accent1"/>
                </a:solidFill>
                <a:prstDash val="solid"/>
              </a:ln>
              <a:solidFill>
                <a:schemeClr val="bg1"/>
              </a:solidFill>
              <a:effectLst>
                <a:glow rad="38100">
                  <a:schemeClr val="accent1">
                    <a:alpha val="40000"/>
                  </a:schemeClr>
                </a:glow>
              </a:effectLst>
            </a:endParaRPr>
          </a:p>
        </p:txBody>
      </p:sp>
      <p:graphicFrame>
        <p:nvGraphicFramePr>
          <p:cNvPr id="8" name="Схема 7"/>
          <p:cNvGraphicFramePr/>
          <p:nvPr>
            <p:extLst>
              <p:ext uri="{D42A27DB-BD31-4B8C-83A1-F6EECF244321}">
                <p14:modId xmlns:p14="http://schemas.microsoft.com/office/powerpoint/2010/main" xmlns="" val="3542903531"/>
              </p:ext>
            </p:extLst>
          </p:nvPr>
        </p:nvGraphicFramePr>
        <p:xfrm>
          <a:off x="1996142" y="2014709"/>
          <a:ext cx="8221472" cy="44802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xmlns="" val="3202717216"/>
      </p:ext>
    </p:extLst>
  </p:cSld>
  <p:clrMapOvr>
    <a:masterClrMapping/>
  </p:clrMapOvr>
  <mc:AlternateContent xmlns:mc="http://schemas.openxmlformats.org/markup-compatibility/2006">
    <mc:Choice xmlns:p14="http://schemas.microsoft.com/office/powerpoint/2010/main" xmlns=""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par>
                          <p:cTn id="11" fill="hold">
                            <p:stCondLst>
                              <p:cond delay="20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2000"/>
                                        <p:tgtEl>
                                          <p:spTgt spid="9"/>
                                        </p:tgtEl>
                                      </p:cBhvr>
                                    </p:animEffect>
                                    <p:set>
                                      <p:cBhvr>
                                        <p:cTn id="28" dur="1" fill="hold">
                                          <p:stCondLst>
                                            <p:cond delay="19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2000"/>
                                        <p:tgtEl>
                                          <p:spTgt spid="3"/>
                                        </p:tgtEl>
                                      </p:cBhvr>
                                    </p:animEffect>
                                    <p:set>
                                      <p:cBhvr>
                                        <p:cTn id="33" dur="1" fill="hold">
                                          <p:stCondLst>
                                            <p:cond delay="1999"/>
                                          </p:stCondLst>
                                        </p:cTn>
                                        <p:tgtEl>
                                          <p:spTgt spid="3"/>
                                        </p:tgtEl>
                                        <p:attrNameLst>
                                          <p:attrName>style.visibility</p:attrName>
                                        </p:attrNameLst>
                                      </p:cBhvr>
                                      <p:to>
                                        <p:strVal val="hidden"/>
                                      </p:to>
                                    </p:set>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P spid="9" grpId="0"/>
      <p:bldP spid="9" grpId="1"/>
      <p:bldP spid="7" grpId="0"/>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aphicFrame>
        <p:nvGraphicFramePr>
          <p:cNvPr id="8" name="Схема 7"/>
          <p:cNvGraphicFramePr/>
          <p:nvPr>
            <p:extLst>
              <p:ext uri="{D42A27DB-BD31-4B8C-83A1-F6EECF244321}">
                <p14:modId xmlns:p14="http://schemas.microsoft.com/office/powerpoint/2010/main" xmlns="" val="3685878713"/>
              </p:ext>
            </p:extLst>
          </p:nvPr>
        </p:nvGraphicFramePr>
        <p:xfrm>
          <a:off x="1996141" y="1700380"/>
          <a:ext cx="8489696" cy="4955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18</a:t>
            </a:fld>
            <a:endParaRPr lang="ru-RU" sz="1200" noProof="1"/>
          </a:p>
        </p:txBody>
      </p:sp>
      <p:pic>
        <p:nvPicPr>
          <p:cNvPr id="11" name="Рисунок 10" descr="National_Academy_of_Internal_Affairs_of_Ukraine.png"/>
          <p:cNvPicPr>
            <a:picLocks noChangeAspect="1"/>
          </p:cNvPicPr>
          <p:nvPr/>
        </p:nvPicPr>
        <p:blipFill>
          <a:blip r:embed="rId8" cstate="print"/>
          <a:stretch>
            <a:fillRect/>
          </a:stretch>
        </p:blipFill>
        <p:spPr>
          <a:xfrm>
            <a:off x="11060722" y="5740618"/>
            <a:ext cx="879231" cy="873408"/>
          </a:xfrm>
          <a:prstGeom prst="rect">
            <a:avLst/>
          </a:prstGeom>
        </p:spPr>
      </p:pic>
      <p:sp>
        <p:nvSpPr>
          <p:cNvPr id="29" name="Скругленный прямоугольник 4"/>
          <p:cNvSpPr/>
          <p:nvPr/>
        </p:nvSpPr>
        <p:spPr>
          <a:xfrm>
            <a:off x="7785518" y="2786024"/>
            <a:ext cx="3396901" cy="1157468"/>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400" dirty="0" smtClean="0"/>
              <a:t/>
            </a:r>
            <a:br>
              <a:rPr lang="en-US" sz="5400" dirty="0" smtClean="0"/>
            </a:br>
            <a:endParaRPr lang="ru-RU" sz="5300" kern="1200" dirty="0"/>
          </a:p>
        </p:txBody>
      </p:sp>
      <p:graphicFrame>
        <p:nvGraphicFramePr>
          <p:cNvPr id="3" name="Схема 2"/>
          <p:cNvGraphicFramePr/>
          <p:nvPr>
            <p:extLst>
              <p:ext uri="{D42A27DB-BD31-4B8C-83A1-F6EECF244321}">
                <p14:modId xmlns:p14="http://schemas.microsoft.com/office/powerpoint/2010/main" xmlns="" val="3685878713"/>
              </p:ext>
            </p:extLst>
          </p:nvPr>
        </p:nvGraphicFramePr>
        <p:xfrm>
          <a:off x="2005106" y="1902086"/>
          <a:ext cx="8489696" cy="495591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Текст 41"/>
          <p:cNvSpPr txBox="1">
            <a:spLocks/>
          </p:cNvSpPr>
          <p:nvPr/>
        </p:nvSpPr>
        <p:spPr>
          <a:xfrm>
            <a:off x="335280" y="136057"/>
            <a:ext cx="11658600" cy="1298448"/>
          </a:xfrm>
          <a:prstGeom prst="rect">
            <a:avLst/>
          </a:prstGeom>
        </p:spPr>
        <p:txBody>
          <a:bodyPr vert="horz" lIns="91440" tIns="45720" rIns="91440" bIns="45720" rtlCol="0" anchor="ctr">
            <a:noAutofit/>
          </a:bodyPr>
          <a:lstStyle>
            <a:defPPr rtl="0">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r>
              <a:rPr lang="uk-UA" sz="4800" b="1" spc="50" dirty="0" smtClean="0">
                <a:ln w="9525" cmpd="sng">
                  <a:solidFill>
                    <a:schemeClr val="accent1"/>
                  </a:solidFill>
                  <a:prstDash val="solid"/>
                </a:ln>
                <a:solidFill>
                  <a:schemeClr val="bg1"/>
                </a:solidFill>
                <a:effectLst>
                  <a:glow rad="38100">
                    <a:schemeClr val="accent1">
                      <a:alpha val="40000"/>
                    </a:schemeClr>
                  </a:glow>
                </a:effectLst>
              </a:rPr>
              <a:t>Принципи </a:t>
            </a:r>
            <a:r>
              <a:rPr lang="uk-UA" sz="4800" b="1" spc="50" dirty="0">
                <a:ln w="9525" cmpd="sng">
                  <a:solidFill>
                    <a:schemeClr val="accent1"/>
                  </a:solidFill>
                  <a:prstDash val="solid"/>
                </a:ln>
                <a:solidFill>
                  <a:schemeClr val="bg1"/>
                </a:solidFill>
                <a:effectLst>
                  <a:glow rad="38100">
                    <a:schemeClr val="accent1">
                      <a:alpha val="40000"/>
                    </a:schemeClr>
                  </a:glow>
                </a:effectLst>
              </a:rPr>
              <a:t> запобігання і протидії корупції </a:t>
            </a:r>
            <a:r>
              <a:rPr lang="uk-UA" sz="4800" b="1" spc="50" smtClean="0">
                <a:ln w="9525" cmpd="sng">
                  <a:solidFill>
                    <a:schemeClr val="accent1"/>
                  </a:solidFill>
                  <a:prstDash val="solid"/>
                </a:ln>
                <a:solidFill>
                  <a:schemeClr val="bg1"/>
                </a:solidFill>
                <a:effectLst>
                  <a:glow rad="38100">
                    <a:schemeClr val="accent1">
                      <a:alpha val="40000"/>
                    </a:schemeClr>
                  </a:glow>
                </a:effectLst>
              </a:rPr>
              <a:t>в </a:t>
            </a:r>
            <a:r>
              <a:rPr lang="uk-UA" sz="4800" b="1" spc="50" smtClean="0">
                <a:ln w="9525" cmpd="sng">
                  <a:solidFill>
                    <a:schemeClr val="accent1"/>
                  </a:solidFill>
                  <a:prstDash val="solid"/>
                </a:ln>
                <a:solidFill>
                  <a:schemeClr val="bg1"/>
                </a:solidFill>
                <a:effectLst>
                  <a:glow rad="38100">
                    <a:schemeClr val="accent1">
                      <a:alpha val="40000"/>
                    </a:schemeClr>
                  </a:glow>
                </a:effectLst>
              </a:rPr>
              <a:t>діяльності </a:t>
            </a:r>
            <a:r>
              <a:rPr lang="uk-UA" sz="4800" b="1" spc="50" dirty="0">
                <a:ln w="9525" cmpd="sng">
                  <a:solidFill>
                    <a:schemeClr val="accent1"/>
                  </a:solidFill>
                  <a:prstDash val="solid"/>
                </a:ln>
                <a:solidFill>
                  <a:schemeClr val="bg1"/>
                </a:solidFill>
                <a:effectLst>
                  <a:glow rad="38100">
                    <a:schemeClr val="accent1">
                      <a:alpha val="40000"/>
                    </a:schemeClr>
                  </a:glow>
                </a:effectLst>
              </a:rPr>
              <a:t>Національної поліції України </a:t>
            </a:r>
            <a:endParaRPr lang="ru-RU" sz="4800" b="1" spc="50" dirty="0" smtClean="0">
              <a:ln w="9525" cmpd="sng">
                <a:solidFill>
                  <a:schemeClr val="accent1"/>
                </a:solidFill>
                <a:prstDash val="solid"/>
              </a:ln>
              <a:solidFill>
                <a:schemeClr val="bg1"/>
              </a:solidFill>
              <a:effectLst>
                <a:glow rad="38100">
                  <a:schemeClr val="accent1">
                    <a:alpha val="40000"/>
                  </a:schemeClr>
                </a:glow>
              </a:effectLst>
            </a:endParaRPr>
          </a:p>
        </p:txBody>
      </p:sp>
      <p:sp>
        <p:nvSpPr>
          <p:cNvPr id="7" name="Текст 41"/>
          <p:cNvSpPr txBox="1">
            <a:spLocks/>
          </p:cNvSpPr>
          <p:nvPr/>
        </p:nvSpPr>
        <p:spPr>
          <a:xfrm>
            <a:off x="533400" y="315351"/>
            <a:ext cx="11658600" cy="1298448"/>
          </a:xfrm>
          <a:prstGeom prst="rect">
            <a:avLst/>
          </a:prstGeom>
        </p:spPr>
        <p:txBody>
          <a:bodyPr vert="horz" lIns="91440" tIns="45720" rIns="91440" bIns="45720" rtlCol="0" anchor="ctr">
            <a:noAutofit/>
          </a:bodyPr>
          <a:lstStyle>
            <a:defPPr rtl="0">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r>
              <a:rPr lang="en-US" sz="4800" dirty="0" smtClean="0">
                <a:solidFill>
                  <a:schemeClr val="bg1"/>
                </a:solidFill>
              </a:rPr>
              <a:t>Principles of preventing and combating corruption in the activities of the National Police of Ukraine</a:t>
            </a:r>
            <a:endParaRPr lang="ru-RU" sz="4800" b="1" spc="50" dirty="0" smtClean="0">
              <a:ln w="9525" cmpd="sng">
                <a:solidFill>
                  <a:schemeClr val="accent1"/>
                </a:solidFill>
                <a:prstDash val="solid"/>
              </a:ln>
              <a:solidFill>
                <a:schemeClr val="bg1"/>
              </a:solidFill>
              <a:effectLst>
                <a:glow rad="38100">
                  <a:schemeClr val="accent1">
                    <a:alpha val="40000"/>
                  </a:schemeClr>
                </a:glow>
              </a:effectLst>
            </a:endParaRPr>
          </a:p>
        </p:txBody>
      </p:sp>
    </p:spTree>
    <p:extLst>
      <p:ext uri="{BB962C8B-B14F-4D97-AF65-F5344CB8AC3E}">
        <p14:creationId xmlns:p14="http://schemas.microsoft.com/office/powerpoint/2010/main" xmlns="" val="3876536486"/>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par>
                          <p:cTn id="11" fill="hold">
                            <p:stCondLst>
                              <p:cond delay="20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10" presetClass="exit" presetSubtype="0" fill="hold" grpId="1" nodeType="afterEffect">
                                  <p:stCondLst>
                                    <p:cond delay="0"/>
                                  </p:stCondLst>
                                  <p:childTnLst>
                                    <p:animEffect transition="out" filter="fade">
                                      <p:cBhvr>
                                        <p:cTn id="25" dur="2000"/>
                                        <p:tgtEl>
                                          <p:spTgt spid="9"/>
                                        </p:tgtEl>
                                      </p:cBhvr>
                                    </p:animEffect>
                                    <p:set>
                                      <p:cBhvr>
                                        <p:cTn id="26" dur="1" fill="hold">
                                          <p:stCondLst>
                                            <p:cond delay="1999"/>
                                          </p:stCondLst>
                                        </p:cTn>
                                        <p:tgtEl>
                                          <p:spTgt spid="9"/>
                                        </p:tgtEl>
                                        <p:attrNameLst>
                                          <p:attrName>style.visibility</p:attrName>
                                        </p:attrNameLst>
                                      </p:cBhvr>
                                      <p:to>
                                        <p:strVal val="hidden"/>
                                      </p:to>
                                    </p:set>
                                  </p:childTnLst>
                                </p:cTn>
                              </p:par>
                            </p:childTnLst>
                          </p:cTn>
                        </p:par>
                        <p:par>
                          <p:cTn id="27" fill="hold">
                            <p:stCondLst>
                              <p:cond delay="6000"/>
                            </p:stCondLst>
                            <p:childTnLst>
                              <p:par>
                                <p:cTn id="28" presetID="10" presetClass="exit" presetSubtype="0" fill="hold" grpId="1" nodeType="afterEffect">
                                  <p:stCondLst>
                                    <p:cond delay="0"/>
                                  </p:stCondLst>
                                  <p:childTnLst>
                                    <p:animEffect transition="out" filter="fade">
                                      <p:cBhvr>
                                        <p:cTn id="29" dur="2000"/>
                                        <p:tgtEl>
                                          <p:spTgt spid="8"/>
                                        </p:tgtEl>
                                      </p:cBhvr>
                                    </p:animEffect>
                                    <p:set>
                                      <p:cBhvr>
                                        <p:cTn id="30" dur="1" fill="hold">
                                          <p:stCondLst>
                                            <p:cond delay="1999"/>
                                          </p:stCondLst>
                                        </p:cTn>
                                        <p:tgtEl>
                                          <p:spTgt spid="8"/>
                                        </p:tgtEl>
                                        <p:attrNameLst>
                                          <p:attrName>style.visibility</p:attrName>
                                        </p:attrNameLst>
                                      </p:cBhvr>
                                      <p:to>
                                        <p:strVal val="hidden"/>
                                      </p:to>
                                    </p:set>
                                  </p:childTnLst>
                                </p:cTn>
                              </p:par>
                            </p:childTnLst>
                          </p:cTn>
                        </p:par>
                        <p:par>
                          <p:cTn id="31" fill="hold">
                            <p:stCondLst>
                              <p:cond delay="8000"/>
                            </p:stCondLst>
                            <p:childTnLst>
                              <p:par>
                                <p:cTn id="32" presetID="42"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par>
                          <p:cTn id="37" fill="hold">
                            <p:stCondLst>
                              <p:cond delay="9000"/>
                            </p:stCondLst>
                            <p:childTnLst>
                              <p:par>
                                <p:cTn id="38" presetID="42" presetClass="entr" presetSubtype="0"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Graphic spid="3" grpId="0">
        <p:bldAsOne/>
      </p:bldGraphic>
      <p:bldP spid="9" grpId="0"/>
      <p:bldP spid="9" grpId="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7" name="Рисунок 6" descr="123732541_10221991029317367_8696737546172887479_n.jpg"/>
          <p:cNvPicPr>
            <a:picLocks noChangeAspect="1"/>
          </p:cNvPicPr>
          <p:nvPr/>
        </p:nvPicPr>
        <p:blipFill>
          <a:blip r:embed="rId3" cstate="print"/>
          <a:stretch>
            <a:fillRect/>
          </a:stretch>
        </p:blipFill>
        <p:spPr>
          <a:xfrm>
            <a:off x="7381462" y="318051"/>
            <a:ext cx="4595396" cy="3015205"/>
          </a:xfrm>
          <a:prstGeom prst="rect">
            <a:avLst/>
          </a:prstGeom>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19</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29" name="Скругленный прямоугольник 4"/>
          <p:cNvSpPr/>
          <p:nvPr/>
        </p:nvSpPr>
        <p:spPr>
          <a:xfrm>
            <a:off x="7785518" y="2786024"/>
            <a:ext cx="3396901" cy="1157468"/>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400" dirty="0" smtClean="0"/>
              <a:t/>
            </a:r>
            <a:br>
              <a:rPr lang="en-US" sz="5400" dirty="0" smtClean="0"/>
            </a:br>
            <a:endParaRPr lang="ru-RU" sz="5300" kern="1200" dirty="0"/>
          </a:p>
        </p:txBody>
      </p:sp>
      <p:sp>
        <p:nvSpPr>
          <p:cNvPr id="4" name="Прямоугольник 3"/>
          <p:cNvSpPr/>
          <p:nvPr/>
        </p:nvSpPr>
        <p:spPr>
          <a:xfrm>
            <a:off x="215154" y="2487706"/>
            <a:ext cx="7046258" cy="3970318"/>
          </a:xfrm>
          <a:prstGeom prst="rect">
            <a:avLst/>
          </a:prstGeom>
        </p:spPr>
        <p:txBody>
          <a:bodyPr wrap="square">
            <a:spAutoFit/>
          </a:bodyPr>
          <a:lstStyle/>
          <a:p>
            <a:pPr algn="ctr"/>
            <a:r>
              <a:rPr lang="uk-UA" sz="2800" dirty="0">
                <a:solidFill>
                  <a:schemeClr val="bg1"/>
                </a:solidFill>
                <a:latin typeface="Times New Roman" panose="02020603050405020304" pitchFamily="18" charset="0"/>
                <a:ea typeface="Calibri" panose="020F0502020204030204" pitchFamily="34" charset="0"/>
              </a:rPr>
              <a:t>О</a:t>
            </a:r>
            <a:r>
              <a:rPr lang="uk-UA" sz="2800" dirty="0" smtClean="0">
                <a:solidFill>
                  <a:schemeClr val="bg1"/>
                </a:solidFill>
                <a:latin typeface="Times New Roman" panose="02020603050405020304" pitchFamily="18" charset="0"/>
                <a:ea typeface="Calibri" panose="020F0502020204030204" pitchFamily="34" charset="0"/>
              </a:rPr>
              <a:t>собливої </a:t>
            </a:r>
            <a:r>
              <a:rPr lang="uk-UA" sz="2800" dirty="0">
                <a:solidFill>
                  <a:schemeClr val="bg1"/>
                </a:solidFill>
                <a:latin typeface="Times New Roman" panose="02020603050405020304" pitchFamily="18" charset="0"/>
                <a:ea typeface="Calibri" panose="020F0502020204030204" pitchFamily="34" charset="0"/>
              </a:rPr>
              <a:t>уваги сьогодні потребує розроблення та подальша реалізація якісних антикорупційних програм та </a:t>
            </a:r>
            <a:r>
              <a:rPr lang="uk-UA" sz="2800" dirty="0">
                <a:solidFill>
                  <a:schemeClr val="bg1"/>
                </a:solidFill>
                <a:latin typeface="Times New Roman" panose="02020603050405020304" pitchFamily="18" charset="0"/>
                <a:ea typeface="Times New Roman" panose="02020603050405020304" pitchFamily="18" charset="0"/>
              </a:rPr>
              <a:t>реалізація антикорупційних заходів </a:t>
            </a:r>
            <a:r>
              <a:rPr lang="uk-UA" sz="2800" dirty="0">
                <a:solidFill>
                  <a:schemeClr val="bg1"/>
                </a:solidFill>
                <a:latin typeface="Times New Roman" panose="02020603050405020304" pitchFamily="18" charset="0"/>
                <a:ea typeface="Calibri" panose="020F0502020204030204" pitchFamily="34" charset="0"/>
              </a:rPr>
              <a:t>у пріоритетних сферах, серед яких – пр</a:t>
            </a:r>
            <a:r>
              <a:rPr lang="uk-UA" sz="2800" dirty="0">
                <a:solidFill>
                  <a:schemeClr val="bg1"/>
                </a:solidFill>
                <a:latin typeface="Times New Roman" panose="02020603050405020304" pitchFamily="18" charset="0"/>
                <a:ea typeface="Times New Roman" panose="02020603050405020304" pitchFamily="18" charset="0"/>
              </a:rPr>
              <a:t>авоохоронні органи загалом і Національної поліції України зокрема. Діяльність саме цих органів сьогодні є індикатором змін у суспільстві та державі. </a:t>
            </a:r>
            <a:endParaRPr lang="en-US" sz="2800" dirty="0">
              <a:solidFill>
                <a:schemeClr val="bg1"/>
              </a:solidFill>
            </a:endParaRPr>
          </a:p>
        </p:txBody>
      </p:sp>
    </p:spTree>
    <p:extLst>
      <p:ext uri="{BB962C8B-B14F-4D97-AF65-F5344CB8AC3E}">
        <p14:creationId xmlns:p14="http://schemas.microsoft.com/office/powerpoint/2010/main" xmlns="" val="4065939974"/>
      </p:ext>
    </p:extLst>
  </p:cSld>
  <p:clrMapOvr>
    <a:masterClrMapping/>
  </p:clrMapOvr>
  <mc:AlternateContent xmlns:mc="http://schemas.openxmlformats.org/markup-compatibility/2006">
    <mc:Choice xmlns:p14="http://schemas.microsoft.com/office/powerpoint/2010/main" xmlns=""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вид Земли со спутника">
            <a:extLst>
              <a:ext uri="{FF2B5EF4-FFF2-40B4-BE49-F238E27FC236}">
                <a16:creationId xmlns:a16="http://schemas.microsoft.com/office/drawing/2014/main" xmlns="" id="{997CF875-7865-4B60-BE3C-F759090A4D58}"/>
              </a:ext>
            </a:extLst>
          </p:cNvPr>
          <p:cNvPicPr>
            <a:picLocks noChangeAspect="1"/>
          </p:cNvPicPr>
          <p:nvPr/>
        </p:nvPicPr>
        <p:blipFill rotWithShape="1">
          <a:blip r:embed="rId3" cstate="print"/>
          <a:srcRect t="3125" b="3125"/>
          <a:stretch/>
        </p:blipFill>
        <p:spPr>
          <a:xfrm>
            <a:off x="20" y="0"/>
            <a:ext cx="12191980" cy="6857990"/>
          </a:xfrm>
          <a:prstGeom prst="rect">
            <a:avLst/>
          </a:prstGeom>
        </p:spPr>
      </p:pic>
      <p:pic>
        <p:nvPicPr>
          <p:cNvPr id="8" name="Рисунок 7"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mc:AlternateContent xmlns:mc="http://schemas.openxmlformats.org/markup-compatibility/2006">
        <mc:Choice xmlns:p14="http://schemas.microsoft.com/office/powerpoint/2010/main" xmlns="" Requires="p14">
          <p:contentPart p14:bwMode="auto" r:id="rId5">
            <p14:nvContentPartPr>
              <p14:cNvPr id="7" name="Ink 6" descr="Drawing point">
                <a:extLst>
                  <a:ext uri="{FF2B5EF4-FFF2-40B4-BE49-F238E27FC236}">
                    <a16:creationId xmlns:a16="http://schemas.microsoft.com/office/drawing/2014/main" id="{9FE62378-625A-40E4-A5E5-226DF2DDE541}"/>
                  </a:ext>
                </a:extLst>
              </p14:cNvPr>
              <p14:cNvContentPartPr/>
              <p14:nvPr/>
            </p14:nvContentPartPr>
            <p14:xfrm>
              <a:off x="3838395" y="7372005"/>
              <a:ext cx="360" cy="9720"/>
            </p14:xfrm>
          </p:contentPart>
        </mc:Choice>
        <mc:Fallback>
          <p:pic>
            <p:nvPicPr>
              <p:cNvPr id="7" name="Рукописное примечание 6" descr="Точка с чертой">
                <a:extLst>
                  <a:ext uri="{FF2B5EF4-FFF2-40B4-BE49-F238E27FC236}">
                    <a16:creationId xmlns:p14="http://schemas.microsoft.com/office/powerpoint/2010/main" xmlns="" xmlns:a16="http://schemas.microsoft.com/office/drawing/2014/main" id="{9FE62378-625A-40E4-A5E5-226DF2DDE541}"/>
                  </a:ext>
                </a:extLst>
              </p:cNvPr>
              <p:cNvPicPr/>
              <p:nvPr/>
            </p:nvPicPr>
            <p:blipFill>
              <a:blip r:embed="rId6" cstate="print"/>
              <a:stretch>
                <a:fillRect/>
              </a:stretch>
            </p:blipFill>
            <p:spPr>
              <a:xfrm>
                <a:off x="3829395" y="7363005"/>
                <a:ext cx="18000" cy="27360"/>
              </a:xfrm>
              <a:prstGeom prst="rect">
                <a:avLst/>
              </a:prstGeom>
            </p:spPr>
          </p:pic>
        </mc:Fallback>
      </mc:AlternateContent>
      <p:sp>
        <p:nvSpPr>
          <p:cNvPr id="9" name="Заголовок 1">
            <a:extLst>
              <a:ext uri="{FF2B5EF4-FFF2-40B4-BE49-F238E27FC236}">
                <a16:creationId xmlns:a16="http://schemas.microsoft.com/office/drawing/2014/main" xmlns="" id="{B44A5B7E-0F58-488F-B149-1D1DC9B6B9AA}"/>
              </a:ext>
            </a:extLst>
          </p:cNvPr>
          <p:cNvSpPr txBox="1">
            <a:spLocks/>
          </p:cNvSpPr>
          <p:nvPr/>
        </p:nvSpPr>
        <p:spPr>
          <a:xfrm>
            <a:off x="1859109" y="2079366"/>
            <a:ext cx="9144000" cy="710726"/>
          </a:xfrm>
          <a:prstGeom prst="rect">
            <a:avLst/>
          </a:prstGeom>
        </p:spPr>
        <p:txBody>
          <a:bodyPr vert="horz" lIns="91440" tIns="45720" rIns="91440" bIns="45720" rtlCol="0" anchor="t">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Реалізація державної антикорупційної політики в міжнародному вимірі</a:t>
            </a:r>
            <a:endParaRPr kumimoji="0" lang="ru-RU" sz="60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gency FB" panose="020B0503020202020204" pitchFamily="34" charset="0"/>
              <a:ea typeface="+mj-ea"/>
              <a:cs typeface="Segoe UI Light" panose="020B0502040204020203" pitchFamily="34" charset="0"/>
            </a:endParaRPr>
          </a:p>
        </p:txBody>
      </p:sp>
      <p:sp>
        <p:nvSpPr>
          <p:cNvPr id="18" name="Заголовок 1">
            <a:extLst>
              <a:ext uri="{FF2B5EF4-FFF2-40B4-BE49-F238E27FC236}">
                <a16:creationId xmlns:a16="http://schemas.microsoft.com/office/drawing/2014/main" xmlns="" id="{B44A5B7E-0F58-488F-B149-1D1DC9B6B9AA}"/>
              </a:ext>
            </a:extLst>
          </p:cNvPr>
          <p:cNvSpPr txBox="1">
            <a:spLocks/>
          </p:cNvSpPr>
          <p:nvPr/>
        </p:nvSpPr>
        <p:spPr>
          <a:xfrm>
            <a:off x="1888414" y="5361830"/>
            <a:ext cx="9144000" cy="710726"/>
          </a:xfrm>
          <a:prstGeom prst="rect">
            <a:avLst/>
          </a:prstGeom>
        </p:spPr>
        <p:txBody>
          <a:bodyPr vert="horz" lIns="91440" tIns="45720" rIns="91440" bIns="45720" rtlCol="0" anchor="t">
            <a:no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 </a:t>
            </a:r>
            <a:r>
              <a:rPr lang="uk-U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Міжнародна науково-практична конференція</a:t>
            </a:r>
            <a:endParaRPr kumimoji="0" lang="ru-RU" sz="36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gency FB" panose="020B0503020202020204" pitchFamily="34" charset="0"/>
              <a:ea typeface="+mj-ea"/>
              <a:cs typeface="Segoe UI Light" panose="020B0502040204020203" pitchFamily="34" charset="0"/>
            </a:endParaRPr>
          </a:p>
        </p:txBody>
      </p:sp>
      <p:sp>
        <p:nvSpPr>
          <p:cNvPr id="20" name="Заголовок 1">
            <a:extLst>
              <a:ext uri="{FF2B5EF4-FFF2-40B4-BE49-F238E27FC236}">
                <a16:creationId xmlns:a16="http://schemas.microsoft.com/office/drawing/2014/main" xmlns="" id="{B44A5B7E-0F58-488F-B149-1D1DC9B6B9AA}"/>
              </a:ext>
            </a:extLst>
          </p:cNvPr>
          <p:cNvSpPr txBox="1">
            <a:spLocks/>
          </p:cNvSpPr>
          <p:nvPr/>
        </p:nvSpPr>
        <p:spPr>
          <a:xfrm>
            <a:off x="1923586" y="1510796"/>
            <a:ext cx="9144000" cy="710726"/>
          </a:xfrm>
          <a:prstGeom prst="rect">
            <a:avLst/>
          </a:prstGeom>
        </p:spPr>
        <p:txBody>
          <a:bodyPr vert="horz" lIns="91440" tIns="45720" rIns="91440" bIns="45720" rtlCol="0" anchor="t">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gency FB" panose="020B0503020202020204" pitchFamily="34" charset="0"/>
                <a:ea typeface="+mj-ea"/>
                <a:cs typeface="Segoe UI Light" panose="020B0502040204020203" pitchFamily="34" charset="0"/>
              </a:rPr>
              <a:t>State Anti-Corruption Policy </a:t>
            </a:r>
            <a:endParaRPr lang="uk-UA"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gency FB" panose="020B0503020202020204" pitchFamily="34" charset="0"/>
              <a:ea typeface="+mj-ea"/>
              <a:cs typeface="Segoe UI Light" panose="020B0502040204020203" pitchFamily="34" charset="0"/>
            </a:endParaRPr>
          </a:p>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gency FB" panose="020B0503020202020204" pitchFamily="34" charset="0"/>
                <a:ea typeface="+mj-ea"/>
                <a:cs typeface="Segoe UI Light" panose="020B0502040204020203" pitchFamily="34" charset="0"/>
              </a:rPr>
              <a:t>at the International Level</a:t>
            </a:r>
            <a:endParaRPr kumimoji="0" lang="ru-RU" sz="60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Agency FB" panose="020B0503020202020204" pitchFamily="34" charset="0"/>
              <a:ea typeface="+mj-ea"/>
              <a:cs typeface="Segoe UI Light" panose="020B0502040204020203" pitchFamily="34" charset="0"/>
            </a:endParaRPr>
          </a:p>
        </p:txBody>
      </p:sp>
      <p:sp>
        <p:nvSpPr>
          <p:cNvPr id="11" name="Заголовок 1">
            <a:extLst>
              <a:ext uri="{FF2B5EF4-FFF2-40B4-BE49-F238E27FC236}">
                <a16:creationId xmlns:a16="http://schemas.microsoft.com/office/drawing/2014/main" xmlns="" id="{B44A5B7E-0F58-488F-B149-1D1DC9B6B9AA}"/>
              </a:ext>
            </a:extLst>
          </p:cNvPr>
          <p:cNvSpPr txBox="1">
            <a:spLocks/>
          </p:cNvSpPr>
          <p:nvPr/>
        </p:nvSpPr>
        <p:spPr>
          <a:xfrm>
            <a:off x="1709530" y="5408213"/>
            <a:ext cx="9409023" cy="710726"/>
          </a:xfrm>
          <a:prstGeom prst="rect">
            <a:avLst/>
          </a:prstGeom>
        </p:spPr>
        <p:txBody>
          <a:bodyPr vert="horz" lIns="91440" tIns="45720" rIns="91440" bIns="45720" rtlCol="0" anchor="t">
            <a:noAutofit/>
          </a:bodyPr>
          <a:lstStyle/>
          <a:p>
            <a:pPr algn="ctr"/>
            <a:r>
              <a:rPr lang="en-US" sz="3600" b="1" dirty="0" smtClean="0">
                <a:solidFill>
                  <a:schemeClr val="bg1"/>
                </a:solidFill>
              </a:rPr>
              <a:t>V International Scientific-Practical Conference</a:t>
            </a:r>
            <a:endParaRPr kumimoji="0" lang="ru-RU" sz="3600" b="1" i="0" u="none" strike="noStrike" kern="1200" normalizeH="0" baseline="0" noProof="0" dirty="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Agency FB" panose="020B0503020202020204" pitchFamily="34" charset="0"/>
              <a:ea typeface="+mj-ea"/>
              <a:cs typeface="Segoe UI Light" panose="020B0502040204020203" pitchFamily="34" charset="0"/>
            </a:endParaRPr>
          </a:p>
        </p:txBody>
      </p:sp>
    </p:spTree>
    <p:extLst>
      <p:ext uri="{BB962C8B-B14F-4D97-AF65-F5344CB8AC3E}">
        <p14:creationId xmlns:p14="http://schemas.microsoft.com/office/powerpoint/2010/main" xmlns="" val="2909007706"/>
      </p:ext>
    </p:extLst>
  </p:cSld>
  <p:clrMapOvr>
    <a:masterClrMapping/>
  </p:clrMapOvr>
  <mc:AlternateContent xmlns:mc="http://schemas.openxmlformats.org/markup-compatibility/2006">
    <mc:Choice xmlns:p14="http://schemas.microsoft.com/office/powerpoint/2010/main" xmlns=""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10" presetClass="exit" presetSubtype="0" fill="hold" grpId="1" nodeType="afterEffect">
                                  <p:stCondLst>
                                    <p:cond delay="0"/>
                                  </p:stCondLst>
                                  <p:childTnLst>
                                    <p:animEffect transition="out" filter="fade">
                                      <p:cBhvr>
                                        <p:cTn id="22" dur="2000"/>
                                        <p:tgtEl>
                                          <p:spTgt spid="9"/>
                                        </p:tgtEl>
                                      </p:cBhvr>
                                    </p:animEffect>
                                    <p:set>
                                      <p:cBhvr>
                                        <p:cTn id="23" dur="1" fill="hold">
                                          <p:stCondLst>
                                            <p:cond delay="1999"/>
                                          </p:stCondLst>
                                        </p:cTn>
                                        <p:tgtEl>
                                          <p:spTgt spid="9"/>
                                        </p:tgtEl>
                                        <p:attrNameLst>
                                          <p:attrName>style.visibility</p:attrName>
                                        </p:attrNameLst>
                                      </p:cBhvr>
                                      <p:to>
                                        <p:strVal val="hidden"/>
                                      </p:to>
                                    </p:set>
                                  </p:childTnLst>
                                </p:cTn>
                              </p:par>
                            </p:childTnLst>
                          </p:cTn>
                        </p:par>
                        <p:par>
                          <p:cTn id="24" fill="hold">
                            <p:stCondLst>
                              <p:cond delay="6000"/>
                            </p:stCondLst>
                            <p:childTnLst>
                              <p:par>
                                <p:cTn id="25" presetID="10" presetClass="exit" presetSubtype="0" fill="hold" grpId="1" nodeType="afterEffect">
                                  <p:stCondLst>
                                    <p:cond delay="0"/>
                                  </p:stCondLst>
                                  <p:childTnLst>
                                    <p:animEffect transition="out" filter="fade">
                                      <p:cBhvr>
                                        <p:cTn id="26" dur="2000"/>
                                        <p:tgtEl>
                                          <p:spTgt spid="18"/>
                                        </p:tgtEl>
                                      </p:cBhvr>
                                    </p:animEffect>
                                    <p:set>
                                      <p:cBhvr>
                                        <p:cTn id="27" dur="1" fill="hold">
                                          <p:stCondLst>
                                            <p:cond delay="1999"/>
                                          </p:stCondLst>
                                        </p:cTn>
                                        <p:tgtEl>
                                          <p:spTgt spid="18"/>
                                        </p:tgtEl>
                                        <p:attrNameLst>
                                          <p:attrName>style.visibility</p:attrName>
                                        </p:attrNameLst>
                                      </p:cBhvr>
                                      <p:to>
                                        <p:strVal val="hidden"/>
                                      </p:to>
                                    </p:set>
                                  </p:childTnLst>
                                </p:cTn>
                              </p:par>
                            </p:childTnLst>
                          </p:cTn>
                        </p:par>
                        <p:par>
                          <p:cTn id="28" fill="hold">
                            <p:stCondLst>
                              <p:cond delay="8000"/>
                            </p:stCondLst>
                            <p:childTnLst>
                              <p:par>
                                <p:cTn id="29" presetID="4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9000"/>
                            </p:stCondLst>
                            <p:childTnLst>
                              <p:par>
                                <p:cTn id="35" presetID="47"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8" grpId="0"/>
      <p:bldP spid="18" grpId="1"/>
      <p:bldP spid="2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8" name="Рисунок 7" descr="picture2_ekonomika-ukrainy_362690_p0.jpg"/>
          <p:cNvPicPr>
            <a:picLocks noChangeAspect="1"/>
          </p:cNvPicPr>
          <p:nvPr/>
        </p:nvPicPr>
        <p:blipFill>
          <a:blip r:embed="rId3" cstate="print"/>
          <a:stretch>
            <a:fillRect/>
          </a:stretch>
        </p:blipFill>
        <p:spPr>
          <a:xfrm>
            <a:off x="6844748" y="185532"/>
            <a:ext cx="5068956" cy="3379304"/>
          </a:xfrm>
          <a:prstGeom prst="rect">
            <a:avLst/>
          </a:prstGeom>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20</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29" name="Скругленный прямоугольник 4"/>
          <p:cNvSpPr/>
          <p:nvPr/>
        </p:nvSpPr>
        <p:spPr>
          <a:xfrm>
            <a:off x="7785518" y="2786024"/>
            <a:ext cx="3396901" cy="1157468"/>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400" dirty="0" smtClean="0"/>
              <a:t/>
            </a:r>
            <a:br>
              <a:rPr lang="en-US" sz="5400" dirty="0" smtClean="0"/>
            </a:br>
            <a:endParaRPr lang="ru-RU" sz="5300" kern="1200" dirty="0"/>
          </a:p>
        </p:txBody>
      </p:sp>
      <p:sp>
        <p:nvSpPr>
          <p:cNvPr id="6" name="Прямоугольник 5"/>
          <p:cNvSpPr/>
          <p:nvPr/>
        </p:nvSpPr>
        <p:spPr>
          <a:xfrm>
            <a:off x="0" y="331304"/>
            <a:ext cx="7545258" cy="1938992"/>
          </a:xfrm>
          <a:prstGeom prst="rect">
            <a:avLst/>
          </a:prstGeom>
        </p:spPr>
        <p:txBody>
          <a:bodyPr wrap="square">
            <a:spAutoFit/>
          </a:bodyPr>
          <a:lstStyle/>
          <a:p>
            <a:pPr algn="ctr"/>
            <a:r>
              <a:rPr lang="uk-UA" sz="4000" b="1" dirty="0">
                <a:solidFill>
                  <a:schemeClr val="bg1"/>
                </a:solidFill>
                <a:ea typeface="Times New Roman" panose="02020603050405020304" pitchFamily="18" charset="0"/>
                <a:cs typeface="Times New Roman" panose="02020603050405020304" pitchFamily="18" charset="0"/>
              </a:rPr>
              <a:t>Антикорупційна програма </a:t>
            </a:r>
            <a:endParaRPr lang="uk-UA" sz="4000" b="1" dirty="0" smtClean="0">
              <a:solidFill>
                <a:schemeClr val="bg1"/>
              </a:solidFill>
              <a:ea typeface="Times New Roman" panose="02020603050405020304" pitchFamily="18" charset="0"/>
              <a:cs typeface="Times New Roman" panose="02020603050405020304" pitchFamily="18" charset="0"/>
            </a:endParaRPr>
          </a:p>
          <a:p>
            <a:pPr algn="ctr"/>
            <a:r>
              <a:rPr lang="uk-UA" sz="4000" b="1" dirty="0" smtClean="0">
                <a:solidFill>
                  <a:schemeClr val="bg1"/>
                </a:solidFill>
                <a:ea typeface="Times New Roman" panose="02020603050405020304" pitchFamily="18" charset="0"/>
                <a:cs typeface="Times New Roman" panose="02020603050405020304" pitchFamily="18" charset="0"/>
              </a:rPr>
              <a:t>Національної </a:t>
            </a:r>
            <a:r>
              <a:rPr lang="uk-UA" sz="4000" b="1" dirty="0">
                <a:solidFill>
                  <a:schemeClr val="bg1"/>
                </a:solidFill>
                <a:ea typeface="Times New Roman" panose="02020603050405020304" pitchFamily="18" charset="0"/>
                <a:cs typeface="Times New Roman" panose="02020603050405020304" pitchFamily="18" charset="0"/>
              </a:rPr>
              <a:t>поліції України </a:t>
            </a:r>
            <a:endParaRPr lang="uk-UA" sz="4000" b="1" dirty="0" smtClean="0">
              <a:solidFill>
                <a:schemeClr val="bg1"/>
              </a:solidFill>
              <a:ea typeface="Times New Roman" panose="02020603050405020304" pitchFamily="18" charset="0"/>
              <a:cs typeface="Times New Roman" panose="02020603050405020304" pitchFamily="18" charset="0"/>
            </a:endParaRPr>
          </a:p>
          <a:p>
            <a:pPr algn="ctr"/>
            <a:r>
              <a:rPr lang="uk-UA" sz="4000" b="1" dirty="0" smtClean="0">
                <a:solidFill>
                  <a:schemeClr val="bg1"/>
                </a:solidFill>
                <a:ea typeface="Times New Roman" panose="02020603050405020304" pitchFamily="18" charset="0"/>
                <a:cs typeface="Times New Roman" panose="02020603050405020304" pitchFamily="18" charset="0"/>
              </a:rPr>
              <a:t>на </a:t>
            </a:r>
            <a:r>
              <a:rPr lang="uk-UA" sz="4000" b="1" dirty="0">
                <a:solidFill>
                  <a:schemeClr val="bg1"/>
                </a:solidFill>
                <a:ea typeface="Times New Roman" panose="02020603050405020304" pitchFamily="18" charset="0"/>
                <a:cs typeface="Times New Roman" panose="02020603050405020304" pitchFamily="18" charset="0"/>
              </a:rPr>
              <a:t>2019 - 2021 рок</a:t>
            </a:r>
            <a:endParaRPr lang="en-US" sz="4000" b="1" dirty="0"/>
          </a:p>
        </p:txBody>
      </p:sp>
      <p:grpSp>
        <p:nvGrpSpPr>
          <p:cNvPr id="12" name="Группа 11"/>
          <p:cNvGrpSpPr/>
          <p:nvPr/>
        </p:nvGrpSpPr>
        <p:grpSpPr>
          <a:xfrm>
            <a:off x="874643" y="2385855"/>
            <a:ext cx="7377488" cy="1821248"/>
            <a:chOff x="1773032" y="1556798"/>
            <a:chExt cx="7757828" cy="1821248"/>
          </a:xfrm>
          <a:solidFill>
            <a:srgbClr val="5F90D7"/>
          </a:solidFill>
        </p:grpSpPr>
        <p:sp>
          <p:nvSpPr>
            <p:cNvPr id="13" name="Скругленный прямоугольник 12"/>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Скругленный прямоугольник 4"/>
            <p:cNvSpPr/>
            <p:nvPr/>
          </p:nvSpPr>
          <p:spPr>
            <a:xfrm>
              <a:off x="1826375" y="1610141"/>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marL="457200" indent="450215" algn="ctr">
                <a:spcAft>
                  <a:spcPts val="0"/>
                </a:spcAft>
              </a:pPr>
              <a:r>
                <a:rPr lang="uk-UA"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розроблено Управлінням з питань запобігання корупції та проведення люстрації Національної поліції України на виконання статті 19 Закону України «Про запобігання корупції».</a:t>
              </a:r>
              <a:endPar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15" name="Группа 14"/>
          <p:cNvGrpSpPr/>
          <p:nvPr/>
        </p:nvGrpSpPr>
        <p:grpSpPr>
          <a:xfrm>
            <a:off x="808384" y="4499577"/>
            <a:ext cx="7516634" cy="1821248"/>
            <a:chOff x="1773032" y="1556798"/>
            <a:chExt cx="7757828" cy="1821248"/>
          </a:xfrm>
          <a:solidFill>
            <a:srgbClr val="5F90D7"/>
          </a:solidFill>
        </p:grpSpPr>
        <p:sp>
          <p:nvSpPr>
            <p:cNvPr id="16" name="Скругленный прямоугольник 15"/>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Скругленный прямоугольник 4"/>
            <p:cNvSpPr/>
            <p:nvPr/>
          </p:nvSpPr>
          <p:spPr>
            <a:xfrm>
              <a:off x="1826375" y="1610141"/>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algn="ctr"/>
              <a:r>
                <a:rPr lang="uk-UA"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містить </a:t>
              </a:r>
              <a:endParaRPr lang="en-US" sz="2400" dirty="0" smtClean="0">
                <a:solidFill>
                  <a:schemeClr val="tx1"/>
                </a:solidFill>
              </a:endParaRPr>
            </a:p>
            <a:p>
              <a:pPr algn="ctr"/>
              <a:r>
                <a:rPr lang="uk-UA"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Детальний опис комплексу стандартів, правил і процедур щодо запобігання, виявлення та протидії корупції в Національній поліції України</a:t>
              </a:r>
              <a:endParaRPr lang="en-US" sz="2400" dirty="0">
                <a:solidFill>
                  <a:schemeClr val="tx1"/>
                </a:solidFill>
              </a:endParaRPr>
            </a:p>
          </p:txBody>
        </p:sp>
      </p:grpSp>
      <p:sp>
        <p:nvSpPr>
          <p:cNvPr id="18" name="Стрелка вправо 17"/>
          <p:cNvSpPr/>
          <p:nvPr/>
        </p:nvSpPr>
        <p:spPr>
          <a:xfrm>
            <a:off x="212034" y="2835965"/>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p:cNvSpPr/>
          <p:nvPr/>
        </p:nvSpPr>
        <p:spPr>
          <a:xfrm>
            <a:off x="165652" y="4923183"/>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0" y="331304"/>
            <a:ext cx="7545258" cy="1323439"/>
          </a:xfrm>
          <a:prstGeom prst="rect">
            <a:avLst/>
          </a:prstGeom>
        </p:spPr>
        <p:txBody>
          <a:bodyPr wrap="square">
            <a:spAutoFit/>
          </a:bodyPr>
          <a:lstStyle/>
          <a:p>
            <a:pPr algn="ctr"/>
            <a:r>
              <a:rPr lang="en-US" sz="4000" b="1" dirty="0" smtClean="0">
                <a:solidFill>
                  <a:schemeClr val="bg1"/>
                </a:solidFill>
              </a:rPr>
              <a:t>Anti-corruption program National Police of Ukraine for 2019 - 2021</a:t>
            </a:r>
            <a:endParaRPr lang="en-US" sz="4000" b="1" dirty="0">
              <a:solidFill>
                <a:schemeClr val="bg1"/>
              </a:solidFill>
            </a:endParaRPr>
          </a:p>
        </p:txBody>
      </p:sp>
      <p:grpSp>
        <p:nvGrpSpPr>
          <p:cNvPr id="21" name="Группа 11"/>
          <p:cNvGrpSpPr/>
          <p:nvPr/>
        </p:nvGrpSpPr>
        <p:grpSpPr>
          <a:xfrm>
            <a:off x="1027043" y="2538255"/>
            <a:ext cx="7377488" cy="1821248"/>
            <a:chOff x="1773032" y="1556798"/>
            <a:chExt cx="7757828" cy="1821248"/>
          </a:xfrm>
          <a:solidFill>
            <a:srgbClr val="5F90D7"/>
          </a:solidFill>
        </p:grpSpPr>
        <p:sp>
          <p:nvSpPr>
            <p:cNvPr id="22" name="Скругленный прямоугольник 21"/>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Скругленный прямоугольник 4"/>
            <p:cNvSpPr/>
            <p:nvPr/>
          </p:nvSpPr>
          <p:spPr>
            <a:xfrm>
              <a:off x="1826375" y="1610141"/>
              <a:ext cx="7651141"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marL="457200" indent="450215" algn="ctr">
                <a:spcAft>
                  <a:spcPts val="0"/>
                </a:spcAft>
              </a:pPr>
              <a:r>
                <a:rPr lang="en-US" sz="2400" dirty="0" smtClean="0"/>
                <a:t>developed by the Office for Prevention of Corruption and Lustration of the National Police of Ukraine pursuant to Article 19 of the Law of Ukraine "On Prevention of Corruption"</a:t>
              </a:r>
              <a:endPar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24" name="Группа 14"/>
          <p:cNvGrpSpPr/>
          <p:nvPr/>
        </p:nvGrpSpPr>
        <p:grpSpPr>
          <a:xfrm>
            <a:off x="960784" y="4651977"/>
            <a:ext cx="7516634" cy="1821248"/>
            <a:chOff x="1773032" y="1556798"/>
            <a:chExt cx="7757828" cy="1821248"/>
          </a:xfrm>
          <a:solidFill>
            <a:srgbClr val="5F90D7"/>
          </a:solidFill>
        </p:grpSpPr>
        <p:sp>
          <p:nvSpPr>
            <p:cNvPr id="25" name="Скругленный прямоугольник 24"/>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Скругленный прямоугольник 4"/>
            <p:cNvSpPr/>
            <p:nvPr/>
          </p:nvSpPr>
          <p:spPr>
            <a:xfrm>
              <a:off x="1826375" y="1610141"/>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algn="ctr"/>
              <a:r>
                <a:rPr lang="en-US" sz="2400" dirty="0" smtClean="0"/>
                <a:t>contains Detailed description of a set of standards, rules and procedures for preventing, detecting and combating corruption in the National Police of Ukraine</a:t>
              </a:r>
              <a:endParaRPr lang="en-US" sz="2400" dirty="0">
                <a:solidFill>
                  <a:schemeClr val="tx1"/>
                </a:solidFill>
              </a:endParaRPr>
            </a:p>
          </p:txBody>
        </p:sp>
      </p:grpSp>
    </p:spTree>
    <p:extLst>
      <p:ext uri="{BB962C8B-B14F-4D97-AF65-F5344CB8AC3E}">
        <p14:creationId xmlns:p14="http://schemas.microsoft.com/office/powerpoint/2010/main" xmlns="" val="1358524794"/>
      </p:ext>
    </p:extLst>
  </p:cSld>
  <p:clrMapOvr>
    <a:masterClrMapping/>
  </p:clrMapOvr>
  <mc:AlternateContent xmlns:mc="http://schemas.openxmlformats.org/markup-compatibility/2006">
    <mc:Choice xmlns:p14="http://schemas.microsoft.com/office/powerpoint/2010/main" xmlns=""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par>
                          <p:cTn id="11" fill="hold">
                            <p:stCondLst>
                              <p:cond delay="20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25"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2000"/>
                                        <p:tgtEl>
                                          <p:spTgt spid="6"/>
                                        </p:tgtEl>
                                      </p:cBhvr>
                                    </p:animEffect>
                                    <p:set>
                                      <p:cBhvr>
                                        <p:cTn id="60" dur="1" fill="hold">
                                          <p:stCondLst>
                                            <p:cond delay="1999"/>
                                          </p:stCondLst>
                                        </p:cTn>
                                        <p:tgtEl>
                                          <p:spTgt spid="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2000"/>
                                        <p:tgtEl>
                                          <p:spTgt spid="12"/>
                                        </p:tgtEl>
                                      </p:cBhvr>
                                    </p:animEffect>
                                    <p:set>
                                      <p:cBhvr>
                                        <p:cTn id="65" dur="1" fill="hold">
                                          <p:stCondLst>
                                            <p:cond delay="1999"/>
                                          </p:stCondLst>
                                        </p:cTn>
                                        <p:tgtEl>
                                          <p:spTgt spid="1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2000"/>
                                        <p:tgtEl>
                                          <p:spTgt spid="15"/>
                                        </p:tgtEl>
                                      </p:cBhvr>
                                    </p:animEffect>
                                    <p:set>
                                      <p:cBhvr>
                                        <p:cTn id="70" dur="1" fill="hold">
                                          <p:stCondLst>
                                            <p:cond delay="1999"/>
                                          </p:stCondLst>
                                        </p:cTn>
                                        <p:tgtEl>
                                          <p:spTgt spid="15"/>
                                        </p:tgtEl>
                                        <p:attrNameLst>
                                          <p:attrName>style.visibility</p:attrName>
                                        </p:attrNameLst>
                                      </p:cBhvr>
                                      <p:to>
                                        <p:strVal val="hidden"/>
                                      </p:to>
                                    </p:set>
                                  </p:childTnLst>
                                </p:cTn>
                              </p:par>
                            </p:childTnLst>
                          </p:cTn>
                        </p:par>
                        <p:par>
                          <p:cTn id="71" fill="hold">
                            <p:stCondLst>
                              <p:cond delay="2000"/>
                            </p:stCondLst>
                            <p:childTnLst>
                              <p:par>
                                <p:cTn id="72" presetID="42" presetClass="entr" presetSubtype="0"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1000"/>
                                        <p:tgtEl>
                                          <p:spTgt spid="20"/>
                                        </p:tgtEl>
                                      </p:cBhvr>
                                    </p:animEffect>
                                    <p:anim calcmode="lin" valueType="num">
                                      <p:cBhvr>
                                        <p:cTn id="75" dur="1000" fill="hold"/>
                                        <p:tgtEl>
                                          <p:spTgt spid="20"/>
                                        </p:tgtEl>
                                        <p:attrNameLst>
                                          <p:attrName>ppt_x</p:attrName>
                                        </p:attrNameLst>
                                      </p:cBhvr>
                                      <p:tavLst>
                                        <p:tav tm="0">
                                          <p:val>
                                            <p:strVal val="#ppt_x"/>
                                          </p:val>
                                        </p:tav>
                                        <p:tav tm="100000">
                                          <p:val>
                                            <p:strVal val="#ppt_x"/>
                                          </p:val>
                                        </p:tav>
                                      </p:tavLst>
                                    </p:anim>
                                    <p:anim calcmode="lin" valueType="num">
                                      <p:cBhvr>
                                        <p:cTn id="7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1000"/>
                                        <p:tgtEl>
                                          <p:spTgt spid="21"/>
                                        </p:tgtEl>
                                      </p:cBhvr>
                                    </p:animEffect>
                                    <p:anim calcmode="lin" valueType="num">
                                      <p:cBhvr>
                                        <p:cTn id="82" dur="1000" fill="hold"/>
                                        <p:tgtEl>
                                          <p:spTgt spid="21"/>
                                        </p:tgtEl>
                                        <p:attrNameLst>
                                          <p:attrName>ppt_x</p:attrName>
                                        </p:attrNameLst>
                                      </p:cBhvr>
                                      <p:tavLst>
                                        <p:tav tm="0">
                                          <p:val>
                                            <p:strVal val="#ppt_x"/>
                                          </p:val>
                                        </p:tav>
                                        <p:tav tm="100000">
                                          <p:val>
                                            <p:strVal val="#ppt_x"/>
                                          </p:val>
                                        </p:tav>
                                      </p:tavLst>
                                    </p:anim>
                                    <p:anim calcmode="lin" valueType="num">
                                      <p:cBhvr>
                                        <p:cTn id="8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1000"/>
                                        <p:tgtEl>
                                          <p:spTgt spid="24"/>
                                        </p:tgtEl>
                                      </p:cBhvr>
                                    </p:animEffect>
                                    <p:anim calcmode="lin" valueType="num">
                                      <p:cBhvr>
                                        <p:cTn id="89" dur="1000" fill="hold"/>
                                        <p:tgtEl>
                                          <p:spTgt spid="24"/>
                                        </p:tgtEl>
                                        <p:attrNameLst>
                                          <p:attrName>ppt_x</p:attrName>
                                        </p:attrNameLst>
                                      </p:cBhvr>
                                      <p:tavLst>
                                        <p:tav tm="0">
                                          <p:val>
                                            <p:strVal val="#ppt_x"/>
                                          </p:val>
                                        </p:tav>
                                        <p:tav tm="100000">
                                          <p:val>
                                            <p:strVal val="#ppt_x"/>
                                          </p:val>
                                        </p:tav>
                                      </p:tavLst>
                                    </p:anim>
                                    <p:anim calcmode="lin" valueType="num">
                                      <p:cBhvr>
                                        <p:cTn id="9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7" name="Рисунок 6" descr="images (4).jpg"/>
          <p:cNvPicPr>
            <a:picLocks noChangeAspect="1"/>
          </p:cNvPicPr>
          <p:nvPr/>
        </p:nvPicPr>
        <p:blipFill>
          <a:blip r:embed="rId3" cstate="print"/>
          <a:stretch>
            <a:fillRect/>
          </a:stretch>
        </p:blipFill>
        <p:spPr>
          <a:xfrm>
            <a:off x="7139666" y="1629188"/>
            <a:ext cx="4764720" cy="2797037"/>
          </a:xfrm>
          <a:prstGeom prst="rect">
            <a:avLst/>
          </a:prstGeom>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21</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29" name="Скругленный прямоугольник 4"/>
          <p:cNvSpPr/>
          <p:nvPr/>
        </p:nvSpPr>
        <p:spPr>
          <a:xfrm>
            <a:off x="7785518" y="2786024"/>
            <a:ext cx="3396901" cy="1157468"/>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400" dirty="0" smtClean="0"/>
              <a:t/>
            </a:r>
            <a:br>
              <a:rPr lang="en-US" sz="5400" dirty="0" smtClean="0"/>
            </a:br>
            <a:endParaRPr lang="ru-RU" sz="5300" kern="1200" dirty="0"/>
          </a:p>
        </p:txBody>
      </p:sp>
      <p:sp>
        <p:nvSpPr>
          <p:cNvPr id="3" name="Прямоугольник 2"/>
          <p:cNvSpPr/>
          <p:nvPr/>
        </p:nvSpPr>
        <p:spPr>
          <a:xfrm>
            <a:off x="213095" y="3392555"/>
            <a:ext cx="8122522" cy="2640723"/>
          </a:xfrm>
          <a:prstGeom prst="rect">
            <a:avLst/>
          </a:prstGeom>
        </p:spPr>
        <p:txBody>
          <a:bodyPr wrap="square">
            <a:spAutoFit/>
          </a:bodyPr>
          <a:lstStyle/>
          <a:p>
            <a:pPr indent="450215" algn="just">
              <a:lnSpc>
                <a:spcPct val="115000"/>
              </a:lnSpc>
              <a:spcAft>
                <a:spcPts val="0"/>
              </a:spcAft>
            </a:pPr>
            <a:r>
              <a:rPr lang="uk-UA" sz="2400" dirty="0" err="1" smtClean="0">
                <a:solidFill>
                  <a:schemeClr val="bg1"/>
                </a:solidFill>
                <a:ea typeface="Calibri" panose="020F0502020204030204" pitchFamily="34" charset="0"/>
                <a:cs typeface="Times New Roman" panose="02020603050405020304" pitchFamily="18" charset="0"/>
              </a:rPr>
              <a:t>недоброчесність</a:t>
            </a:r>
            <a:r>
              <a:rPr lang="uk-UA" sz="2400" dirty="0" smtClean="0">
                <a:solidFill>
                  <a:schemeClr val="bg1"/>
                </a:solidFill>
                <a:ea typeface="Calibri" panose="020F0502020204030204" pitchFamily="34" charset="0"/>
                <a:cs typeface="Times New Roman" panose="02020603050405020304" pitchFamily="18" charset="0"/>
              </a:rPr>
              <a:t> </a:t>
            </a:r>
            <a:r>
              <a:rPr lang="uk-UA" sz="2400" dirty="0">
                <a:solidFill>
                  <a:schemeClr val="bg1"/>
                </a:solidFill>
                <a:ea typeface="Calibri" panose="020F0502020204030204" pitchFamily="34" charset="0"/>
                <a:cs typeface="Times New Roman" panose="02020603050405020304" pitchFamily="18" charset="0"/>
              </a:rPr>
              <a:t>працівника поліції під час охорони затриманих, взятих під варту та </a:t>
            </a:r>
            <a:r>
              <a:rPr lang="uk-UA" sz="2400" dirty="0" err="1">
                <a:solidFill>
                  <a:schemeClr val="bg1"/>
                </a:solidFill>
                <a:ea typeface="Calibri" panose="020F0502020204030204" pitchFamily="34" charset="0"/>
                <a:cs typeface="Times New Roman" panose="02020603050405020304" pitchFamily="18" charset="0"/>
              </a:rPr>
              <a:t>адмінарештованих</a:t>
            </a:r>
            <a:r>
              <a:rPr lang="uk-UA" sz="2400" dirty="0">
                <a:solidFill>
                  <a:schemeClr val="bg1"/>
                </a:solidFill>
                <a:ea typeface="Calibri" panose="020F0502020204030204" pitchFamily="34" charset="0"/>
                <a:cs typeface="Times New Roman" panose="02020603050405020304" pitchFamily="18" charset="0"/>
              </a:rPr>
              <a:t> осіб в ізоляторах тимчасового тримання (далі – ІТТ), а також під час здійснення конвоювання, створення (надання) для заарештованих осіб певних послуг (побачень, отримання передач, здійснення телефонних дзвінків, інше</a:t>
            </a:r>
            <a:r>
              <a:rPr lang="uk-UA" sz="2400" dirty="0" smtClean="0">
                <a:solidFill>
                  <a:schemeClr val="bg1"/>
                </a:solidFill>
                <a:ea typeface="Calibri" panose="020F0502020204030204" pitchFamily="34" charset="0"/>
                <a:cs typeface="Times New Roman" panose="02020603050405020304" pitchFamily="18" charset="0"/>
              </a:rPr>
              <a:t>)</a:t>
            </a:r>
            <a:endParaRPr lang="en-US" sz="2400" dirty="0">
              <a:solidFill>
                <a:schemeClr val="bg1"/>
              </a:solidFill>
              <a:effectLst/>
              <a:ea typeface="Calibri" panose="020F0502020204030204" pitchFamily="34" charset="0"/>
              <a:cs typeface="Times New Roman" panose="02020603050405020304" pitchFamily="18" charset="0"/>
            </a:endParaRPr>
          </a:p>
        </p:txBody>
      </p:sp>
      <p:sp>
        <p:nvSpPr>
          <p:cNvPr id="4" name="Прямоугольник 3"/>
          <p:cNvSpPr/>
          <p:nvPr/>
        </p:nvSpPr>
        <p:spPr>
          <a:xfrm>
            <a:off x="568254" y="460646"/>
            <a:ext cx="7534656" cy="2062103"/>
          </a:xfrm>
          <a:prstGeom prst="rect">
            <a:avLst/>
          </a:prstGeom>
        </p:spPr>
        <p:txBody>
          <a:bodyPr wrap="square">
            <a:spAutoFit/>
          </a:bodyPr>
          <a:lstStyle/>
          <a:p>
            <a:pPr algn="ctr"/>
            <a:r>
              <a:rPr lang="uk-UA" sz="3200" b="1" dirty="0">
                <a:solidFill>
                  <a:schemeClr val="bg1"/>
                </a:solidFill>
                <a:ea typeface="Calibri" panose="020F0502020204030204" pitchFamily="34" charset="0"/>
                <a:cs typeface="Times New Roman" panose="02020603050405020304" pitchFamily="18" charset="0"/>
              </a:rPr>
              <a:t>Відповідно до змісту </a:t>
            </a:r>
            <a:r>
              <a:rPr lang="uk-UA" sz="3200" b="1" dirty="0" smtClean="0">
                <a:solidFill>
                  <a:schemeClr val="bg1"/>
                </a:solidFill>
                <a:ea typeface="Times New Roman" panose="02020603050405020304" pitchFamily="18" charset="0"/>
                <a:cs typeface="Times New Roman" panose="02020603050405020304" pitchFamily="18" charset="0"/>
              </a:rPr>
              <a:t>Антикорупційної програми </a:t>
            </a:r>
            <a:r>
              <a:rPr lang="uk-UA" sz="3200" b="1" dirty="0">
                <a:solidFill>
                  <a:schemeClr val="bg1"/>
                </a:solidFill>
                <a:ea typeface="Times New Roman" panose="02020603050405020304" pitchFamily="18" charset="0"/>
                <a:cs typeface="Times New Roman" panose="02020603050405020304" pitchFamily="18" charset="0"/>
              </a:rPr>
              <a:t>Національної поліції України на 2019 - 2021 </a:t>
            </a:r>
            <a:r>
              <a:rPr lang="uk-UA" sz="3200" b="1" dirty="0" smtClean="0">
                <a:solidFill>
                  <a:schemeClr val="bg1"/>
                </a:solidFill>
                <a:ea typeface="Times New Roman" panose="02020603050405020304" pitchFamily="18" charset="0"/>
                <a:cs typeface="Times New Roman" panose="02020603050405020304" pitchFamily="18" charset="0"/>
              </a:rPr>
              <a:t>рок</a:t>
            </a:r>
            <a:r>
              <a:rPr lang="uk-UA" sz="3200" b="1" dirty="0">
                <a:solidFill>
                  <a:schemeClr val="bg1"/>
                </a:solidFill>
                <a:ea typeface="Calibri" panose="020F0502020204030204" pitchFamily="34" charset="0"/>
                <a:cs typeface="Times New Roman" panose="02020603050405020304" pitchFamily="18" charset="0"/>
              </a:rPr>
              <a:t> </a:t>
            </a:r>
            <a:r>
              <a:rPr lang="uk-UA" sz="3200" b="1" dirty="0" smtClean="0">
                <a:solidFill>
                  <a:schemeClr val="bg1"/>
                </a:solidFill>
                <a:ea typeface="Calibri" panose="020F0502020204030204" pitchFamily="34" charset="0"/>
                <a:cs typeface="Times New Roman" panose="02020603050405020304" pitchFamily="18" charset="0"/>
              </a:rPr>
              <a:t>одним із </a:t>
            </a:r>
            <a:r>
              <a:rPr lang="uk-UA" sz="3200" b="1" dirty="0">
                <a:solidFill>
                  <a:schemeClr val="bg1"/>
                </a:solidFill>
                <a:ea typeface="Calibri" panose="020F0502020204030204" pitchFamily="34" charset="0"/>
                <a:cs typeface="Times New Roman" panose="02020603050405020304" pitchFamily="18" charset="0"/>
              </a:rPr>
              <a:t>можливих корупційних ризиків визначено</a:t>
            </a:r>
            <a:endParaRPr lang="en-US" sz="3200" b="1" dirty="0"/>
          </a:p>
        </p:txBody>
      </p:sp>
      <p:sp>
        <p:nvSpPr>
          <p:cNvPr id="8" name="Прямоугольник 7"/>
          <p:cNvSpPr/>
          <p:nvPr/>
        </p:nvSpPr>
        <p:spPr>
          <a:xfrm>
            <a:off x="720654" y="758820"/>
            <a:ext cx="7534656" cy="2062103"/>
          </a:xfrm>
          <a:prstGeom prst="rect">
            <a:avLst/>
          </a:prstGeom>
        </p:spPr>
        <p:txBody>
          <a:bodyPr wrap="square">
            <a:spAutoFit/>
          </a:bodyPr>
          <a:lstStyle/>
          <a:p>
            <a:pPr algn="ctr"/>
            <a:r>
              <a:rPr lang="en-US" sz="3200" dirty="0" smtClean="0">
                <a:solidFill>
                  <a:schemeClr val="bg1"/>
                </a:solidFill>
              </a:rPr>
              <a:t>According to the content of the Anti-Corruption Program of the National Police of Ukraine for 2019 - 2021, one of the possible corruption risks is identified</a:t>
            </a:r>
            <a:endParaRPr lang="en-US" sz="3200" b="1" dirty="0">
              <a:solidFill>
                <a:schemeClr val="bg1"/>
              </a:solidFill>
            </a:endParaRPr>
          </a:p>
        </p:txBody>
      </p:sp>
      <p:sp>
        <p:nvSpPr>
          <p:cNvPr id="9" name="Прямоугольник 8"/>
          <p:cNvSpPr/>
          <p:nvPr/>
        </p:nvSpPr>
        <p:spPr>
          <a:xfrm>
            <a:off x="405252" y="3200398"/>
            <a:ext cx="8122522" cy="2191049"/>
          </a:xfrm>
          <a:prstGeom prst="rect">
            <a:avLst/>
          </a:prstGeom>
        </p:spPr>
        <p:txBody>
          <a:bodyPr wrap="square">
            <a:spAutoFit/>
          </a:bodyPr>
          <a:lstStyle/>
          <a:p>
            <a:pPr indent="450215" algn="just">
              <a:lnSpc>
                <a:spcPct val="115000"/>
              </a:lnSpc>
              <a:spcAft>
                <a:spcPts val="0"/>
              </a:spcAft>
            </a:pPr>
            <a:r>
              <a:rPr lang="en-US" sz="2400" dirty="0" smtClean="0">
                <a:solidFill>
                  <a:schemeClr val="bg1"/>
                </a:solidFill>
              </a:rPr>
              <a:t>dishonesty of a police officer during the protection of detainees, detainees and administrative detainees in temporary detention facilities (hereinafter - ITT), as well as during the escort, creation (provision) for detainees of certain services (appointments, receiving transfers, making phone calls, other)</a:t>
            </a:r>
            <a:endParaRPr lang="en-US" sz="24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909773126"/>
      </p:ext>
    </p:extLst>
  </p:cSld>
  <p:clrMapOvr>
    <a:masterClrMapping/>
  </p:clrMapOvr>
  <mc:AlternateContent xmlns:mc="http://schemas.openxmlformats.org/markup-compatibility/2006">
    <mc:Choice xmlns:p14="http://schemas.microsoft.com/office/powerpoint/2010/main" xmlns=""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2000"/>
                                        <p:tgtEl>
                                          <p:spTgt spid="4"/>
                                        </p:tgtEl>
                                      </p:cBhvr>
                                    </p:animEffect>
                                    <p:set>
                                      <p:cBhvr>
                                        <p:cTn id="41" dur="1" fill="hold">
                                          <p:stCondLst>
                                            <p:cond delay="1999"/>
                                          </p:stCondLst>
                                        </p:cTn>
                                        <p:tgtEl>
                                          <p:spTgt spid="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2000"/>
                                        <p:tgtEl>
                                          <p:spTgt spid="3"/>
                                        </p:tgtEl>
                                      </p:cBhvr>
                                    </p:animEffect>
                                    <p:set>
                                      <p:cBhvr>
                                        <p:cTn id="46" dur="1" fill="hold">
                                          <p:stCondLst>
                                            <p:cond delay="1999"/>
                                          </p:stCondLst>
                                        </p:cTn>
                                        <p:tgtEl>
                                          <p:spTgt spid="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22</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29" name="Скругленный прямоугольник 4"/>
          <p:cNvSpPr/>
          <p:nvPr/>
        </p:nvSpPr>
        <p:spPr>
          <a:xfrm>
            <a:off x="7785518" y="2786024"/>
            <a:ext cx="3396901" cy="1157468"/>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400" dirty="0" smtClean="0"/>
              <a:t/>
            </a:r>
            <a:br>
              <a:rPr lang="en-US" sz="5400" dirty="0" smtClean="0"/>
            </a:br>
            <a:endParaRPr lang="ru-RU" sz="5300" kern="1200" dirty="0"/>
          </a:p>
        </p:txBody>
      </p:sp>
      <p:sp>
        <p:nvSpPr>
          <p:cNvPr id="3" name="Прямоугольник 2"/>
          <p:cNvSpPr/>
          <p:nvPr/>
        </p:nvSpPr>
        <p:spPr>
          <a:xfrm>
            <a:off x="2908588" y="213366"/>
            <a:ext cx="6096000" cy="1224951"/>
          </a:xfrm>
          <a:prstGeom prst="rect">
            <a:avLst/>
          </a:prstGeom>
        </p:spPr>
        <p:txBody>
          <a:bodyPr>
            <a:spAutoFit/>
          </a:bodyPr>
          <a:lstStyle/>
          <a:p>
            <a:pPr indent="450215" algn="ctr">
              <a:lnSpc>
                <a:spcPct val="115000"/>
              </a:lnSpc>
              <a:spcAft>
                <a:spcPts val="0"/>
              </a:spcAft>
            </a:pPr>
            <a:r>
              <a:rPr lang="uk-UA" sz="3200" b="1" dirty="0" smtClean="0">
                <a:solidFill>
                  <a:schemeClr val="bg1"/>
                </a:solidFill>
                <a:ea typeface="Calibri" panose="020F0502020204030204" pitchFamily="34" charset="0"/>
                <a:cs typeface="Times New Roman" panose="02020603050405020304" pitchFamily="18" charset="0"/>
              </a:rPr>
              <a:t>Комплекс антикорупційних </a:t>
            </a:r>
            <a:r>
              <a:rPr lang="uk-UA" sz="3200" b="1" dirty="0">
                <a:solidFill>
                  <a:schemeClr val="bg1"/>
                </a:solidFill>
                <a:ea typeface="Calibri" panose="020F0502020204030204" pitchFamily="34" charset="0"/>
                <a:cs typeface="Times New Roman" panose="02020603050405020304" pitchFamily="18" charset="0"/>
              </a:rPr>
              <a:t>заходів:</a:t>
            </a:r>
            <a:endParaRPr lang="en-US" sz="3200" b="1" dirty="0">
              <a:solidFill>
                <a:schemeClr val="bg1"/>
              </a:solidFill>
              <a:effectLst/>
              <a:ea typeface="Calibri" panose="020F0502020204030204" pitchFamily="34" charset="0"/>
              <a:cs typeface="Times New Roman" panose="02020603050405020304" pitchFamily="18" charset="0"/>
            </a:endParaRPr>
          </a:p>
        </p:txBody>
      </p:sp>
      <p:graphicFrame>
        <p:nvGraphicFramePr>
          <p:cNvPr id="9" name="Схема 8"/>
          <p:cNvGraphicFramePr/>
          <p:nvPr>
            <p:extLst>
              <p:ext uri="{D42A27DB-BD31-4B8C-83A1-F6EECF244321}">
                <p14:modId xmlns:p14="http://schemas.microsoft.com/office/powerpoint/2010/main" xmlns="" val="672744232"/>
              </p:ext>
            </p:extLst>
          </p:nvPr>
        </p:nvGraphicFramePr>
        <p:xfrm>
          <a:off x="5652050" y="1351719"/>
          <a:ext cx="6102628" cy="9541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Схема 9"/>
          <p:cNvGraphicFramePr/>
          <p:nvPr>
            <p:extLst>
              <p:ext uri="{D42A27DB-BD31-4B8C-83A1-F6EECF244321}">
                <p14:modId xmlns:p14="http://schemas.microsoft.com/office/powerpoint/2010/main" xmlns="" val="599310299"/>
              </p:ext>
            </p:extLst>
          </p:nvPr>
        </p:nvGraphicFramePr>
        <p:xfrm>
          <a:off x="5026431" y="2482042"/>
          <a:ext cx="6768004" cy="96352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5" name="Схема 14"/>
          <p:cNvGraphicFramePr/>
          <p:nvPr>
            <p:extLst>
              <p:ext uri="{D42A27DB-BD31-4B8C-83A1-F6EECF244321}">
                <p14:modId xmlns:p14="http://schemas.microsoft.com/office/powerpoint/2010/main" xmlns="" val="987925772"/>
              </p:ext>
            </p:extLst>
          </p:nvPr>
        </p:nvGraphicFramePr>
        <p:xfrm>
          <a:off x="3790358" y="3538331"/>
          <a:ext cx="7672772" cy="79996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6" name="Схема 15"/>
          <p:cNvGraphicFramePr/>
          <p:nvPr>
            <p:extLst>
              <p:ext uri="{D42A27DB-BD31-4B8C-83A1-F6EECF244321}">
                <p14:modId xmlns:p14="http://schemas.microsoft.com/office/powerpoint/2010/main" xmlns="" val="1653284487"/>
              </p:ext>
            </p:extLst>
          </p:nvPr>
        </p:nvGraphicFramePr>
        <p:xfrm>
          <a:off x="1203755" y="5697431"/>
          <a:ext cx="7039098" cy="116056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7" name="Схема 16"/>
          <p:cNvGraphicFramePr/>
          <p:nvPr>
            <p:extLst>
              <p:ext uri="{D42A27DB-BD31-4B8C-83A1-F6EECF244321}">
                <p14:modId xmlns:p14="http://schemas.microsoft.com/office/powerpoint/2010/main" xmlns="" val="3298827543"/>
              </p:ext>
            </p:extLst>
          </p:nvPr>
        </p:nvGraphicFramePr>
        <p:xfrm>
          <a:off x="2743200" y="4399721"/>
          <a:ext cx="7619999" cy="1237907"/>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12" name="Стрелка вправо 11"/>
          <p:cNvSpPr/>
          <p:nvPr/>
        </p:nvSpPr>
        <p:spPr>
          <a:xfrm>
            <a:off x="477078" y="5911516"/>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a:off x="1982247" y="4645933"/>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a:off x="2929777" y="3539377"/>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17"/>
          <p:cNvSpPr/>
          <p:nvPr/>
        </p:nvSpPr>
        <p:spPr>
          <a:xfrm>
            <a:off x="4142351" y="2591846"/>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p:cNvSpPr/>
          <p:nvPr/>
        </p:nvSpPr>
        <p:spPr>
          <a:xfrm>
            <a:off x="5036873" y="1564802"/>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3113802" y="0"/>
            <a:ext cx="6096000" cy="1329146"/>
          </a:xfrm>
          <a:prstGeom prst="rect">
            <a:avLst/>
          </a:prstGeom>
        </p:spPr>
        <p:txBody>
          <a:bodyPr>
            <a:spAutoFit/>
          </a:bodyPr>
          <a:lstStyle/>
          <a:p>
            <a:pPr indent="450215" algn="ctr">
              <a:lnSpc>
                <a:spcPct val="115000"/>
              </a:lnSpc>
              <a:spcAft>
                <a:spcPts val="0"/>
              </a:spcAft>
            </a:pPr>
            <a:r>
              <a:rPr lang="en-US" sz="3600" b="1" dirty="0" smtClean="0">
                <a:solidFill>
                  <a:schemeClr val="bg1"/>
                </a:solidFill>
              </a:rPr>
              <a:t>Complex of anti-corruption measures:</a:t>
            </a:r>
            <a:endParaRPr lang="en-US" sz="3600" b="1" dirty="0">
              <a:solidFill>
                <a:schemeClr val="bg1"/>
              </a:solidFill>
              <a:effectLst/>
              <a:ea typeface="Calibri" panose="020F0502020204030204" pitchFamily="34" charset="0"/>
              <a:cs typeface="Times New Roman" panose="02020603050405020304" pitchFamily="18" charset="0"/>
            </a:endParaRPr>
          </a:p>
        </p:txBody>
      </p:sp>
      <p:graphicFrame>
        <p:nvGraphicFramePr>
          <p:cNvPr id="23" name="Схема 22"/>
          <p:cNvGraphicFramePr/>
          <p:nvPr>
            <p:extLst>
              <p:ext uri="{D42A27DB-BD31-4B8C-83A1-F6EECF244321}">
                <p14:modId xmlns:p14="http://schemas.microsoft.com/office/powerpoint/2010/main" xmlns="" val="599310299"/>
              </p:ext>
            </p:extLst>
          </p:nvPr>
        </p:nvGraphicFramePr>
        <p:xfrm>
          <a:off x="4900535" y="2554928"/>
          <a:ext cx="6768004" cy="963523"/>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aphicFrame>
        <p:nvGraphicFramePr>
          <p:cNvPr id="24" name="Схема 23"/>
          <p:cNvGraphicFramePr/>
          <p:nvPr>
            <p:extLst>
              <p:ext uri="{D42A27DB-BD31-4B8C-83A1-F6EECF244321}">
                <p14:modId xmlns:p14="http://schemas.microsoft.com/office/powerpoint/2010/main" xmlns="" val="987925772"/>
              </p:ext>
            </p:extLst>
          </p:nvPr>
        </p:nvGraphicFramePr>
        <p:xfrm>
          <a:off x="3743973" y="3544956"/>
          <a:ext cx="7672772" cy="799966"/>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graphicFrame>
        <p:nvGraphicFramePr>
          <p:cNvPr id="25" name="Схема 24"/>
          <p:cNvGraphicFramePr/>
          <p:nvPr>
            <p:extLst>
              <p:ext uri="{D42A27DB-BD31-4B8C-83A1-F6EECF244321}">
                <p14:modId xmlns:p14="http://schemas.microsoft.com/office/powerpoint/2010/main" xmlns="" val="3298827543"/>
              </p:ext>
            </p:extLst>
          </p:nvPr>
        </p:nvGraphicFramePr>
        <p:xfrm>
          <a:off x="2776329" y="4453903"/>
          <a:ext cx="7619999" cy="1237907"/>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graphicFrame>
        <p:nvGraphicFramePr>
          <p:cNvPr id="26" name="Схема 25"/>
          <p:cNvGraphicFramePr/>
          <p:nvPr>
            <p:extLst>
              <p:ext uri="{D42A27DB-BD31-4B8C-83A1-F6EECF244321}">
                <p14:modId xmlns:p14="http://schemas.microsoft.com/office/powerpoint/2010/main" xmlns="" val="1653284487"/>
              </p:ext>
            </p:extLst>
          </p:nvPr>
        </p:nvGraphicFramePr>
        <p:xfrm>
          <a:off x="1223634" y="5697431"/>
          <a:ext cx="7039098" cy="1160569"/>
        </p:xfrm>
        <a:graphic>
          <a:graphicData uri="http://schemas.openxmlformats.org/drawingml/2006/diagram">
            <dgm:relIds xmlns:dgm="http://schemas.openxmlformats.org/drawingml/2006/diagram" xmlns:r="http://schemas.openxmlformats.org/officeDocument/2006/relationships" r:dm="rId44" r:lo="rId45" r:qs="rId46" r:cs="rId47"/>
          </a:graphicData>
        </a:graphic>
      </p:graphicFrame>
    </p:spTree>
    <p:extLst>
      <p:ext uri="{BB962C8B-B14F-4D97-AF65-F5344CB8AC3E}">
        <p14:creationId xmlns:p14="http://schemas.microsoft.com/office/powerpoint/2010/main" xmlns="" val="2896919946"/>
      </p:ext>
    </p:extLst>
  </p:cSld>
  <p:clrMapOvr>
    <a:masterClrMapping/>
  </p:clrMapOvr>
  <mc:AlternateContent xmlns:mc="http://schemas.openxmlformats.org/markup-compatibility/2006">
    <mc:Choice xmlns:p14="http://schemas.microsoft.com/office/powerpoint/2010/main" xmlns=""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24" dur="1000" fill="hold"/>
                                        <p:tgtEl>
                                          <p:spTgt spid="19"/>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3" dur="1000" fill="hold"/>
                                        <p:tgtEl>
                                          <p:spTgt spid="18"/>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62" dur="1000" fill="hold"/>
                                        <p:tgtEl>
                                          <p:spTgt spid="14"/>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5" presetClass="entr" presetSubtype="0"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81" dur="1000" fill="hold"/>
                                        <p:tgtEl>
                                          <p:spTgt spid="13"/>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13"/>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1000"/>
                                        <p:tgtEl>
                                          <p:spTgt spid="17"/>
                                        </p:tgtEl>
                                      </p:cBhvr>
                                    </p:animEffect>
                                    <p:anim calcmode="lin" valueType="num">
                                      <p:cBhvr>
                                        <p:cTn id="91" dur="1000" fill="hold"/>
                                        <p:tgtEl>
                                          <p:spTgt spid="17"/>
                                        </p:tgtEl>
                                        <p:attrNameLst>
                                          <p:attrName>ppt_x</p:attrName>
                                        </p:attrNameLst>
                                      </p:cBhvr>
                                      <p:tavLst>
                                        <p:tav tm="0">
                                          <p:val>
                                            <p:strVal val="#ppt_x"/>
                                          </p:val>
                                        </p:tav>
                                        <p:tav tm="100000">
                                          <p:val>
                                            <p:strVal val="#ppt_x"/>
                                          </p:val>
                                        </p:tav>
                                      </p:tavLst>
                                    </p:anim>
                                    <p:anim calcmode="lin" valueType="num">
                                      <p:cBhvr>
                                        <p:cTn id="9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5" presetClass="entr" presetSubtype="0"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0" dur="1000" fill="hold"/>
                                        <p:tgtEl>
                                          <p:spTgt spid="12"/>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12"/>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fade">
                                      <p:cBhvr>
                                        <p:cTn id="109" dur="1000"/>
                                        <p:tgtEl>
                                          <p:spTgt spid="16"/>
                                        </p:tgtEl>
                                      </p:cBhvr>
                                    </p:animEffect>
                                    <p:anim calcmode="lin" valueType="num">
                                      <p:cBhvr>
                                        <p:cTn id="110" dur="1000" fill="hold"/>
                                        <p:tgtEl>
                                          <p:spTgt spid="16"/>
                                        </p:tgtEl>
                                        <p:attrNameLst>
                                          <p:attrName>ppt_x</p:attrName>
                                        </p:attrNameLst>
                                      </p:cBhvr>
                                      <p:tavLst>
                                        <p:tav tm="0">
                                          <p:val>
                                            <p:strVal val="#ppt_x"/>
                                          </p:val>
                                        </p:tav>
                                        <p:tav tm="100000">
                                          <p:val>
                                            <p:strVal val="#ppt_x"/>
                                          </p:val>
                                        </p:tav>
                                      </p:tavLst>
                                    </p:anim>
                                    <p:anim calcmode="lin" valueType="num">
                                      <p:cBhvr>
                                        <p:cTn id="11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1" nodeType="clickEffect">
                                  <p:stCondLst>
                                    <p:cond delay="0"/>
                                  </p:stCondLst>
                                  <p:childTnLst>
                                    <p:animEffect transition="out" filter="fade">
                                      <p:cBhvr>
                                        <p:cTn id="115" dur="2000"/>
                                        <p:tgtEl>
                                          <p:spTgt spid="3"/>
                                        </p:tgtEl>
                                      </p:cBhvr>
                                    </p:animEffect>
                                    <p:set>
                                      <p:cBhvr>
                                        <p:cTn id="116" dur="1" fill="hold">
                                          <p:stCondLst>
                                            <p:cond delay="1999"/>
                                          </p:stCondLst>
                                        </p:cTn>
                                        <p:tgtEl>
                                          <p:spTgt spid="3"/>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fade">
                                      <p:cBhvr>
                                        <p:cTn id="121" dur="1000"/>
                                        <p:tgtEl>
                                          <p:spTgt spid="20"/>
                                        </p:tgtEl>
                                      </p:cBhvr>
                                    </p:animEffect>
                                    <p:anim calcmode="lin" valueType="num">
                                      <p:cBhvr>
                                        <p:cTn id="122" dur="1000" fill="hold"/>
                                        <p:tgtEl>
                                          <p:spTgt spid="20"/>
                                        </p:tgtEl>
                                        <p:attrNameLst>
                                          <p:attrName>ppt_x</p:attrName>
                                        </p:attrNameLst>
                                      </p:cBhvr>
                                      <p:tavLst>
                                        <p:tav tm="0">
                                          <p:val>
                                            <p:strVal val="#ppt_x"/>
                                          </p:val>
                                        </p:tav>
                                        <p:tav tm="100000">
                                          <p:val>
                                            <p:strVal val="#ppt_x"/>
                                          </p:val>
                                        </p:tav>
                                      </p:tavLst>
                                    </p:anim>
                                    <p:anim calcmode="lin" valueType="num">
                                      <p:cBhvr>
                                        <p:cTn id="1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1" nodeType="clickEffect">
                                  <p:stCondLst>
                                    <p:cond delay="0"/>
                                  </p:stCondLst>
                                  <p:childTnLst>
                                    <p:animEffect transition="out" filter="fade">
                                      <p:cBhvr>
                                        <p:cTn id="127" dur="2000"/>
                                        <p:tgtEl>
                                          <p:spTgt spid="10"/>
                                        </p:tgtEl>
                                      </p:cBhvr>
                                    </p:animEffect>
                                    <p:set>
                                      <p:cBhvr>
                                        <p:cTn id="128" dur="1" fill="hold">
                                          <p:stCondLst>
                                            <p:cond delay="1999"/>
                                          </p:stCondLst>
                                        </p:cTn>
                                        <p:tgtEl>
                                          <p:spTgt spid="10"/>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3"/>
                                        </p:tgtEl>
                                        <p:attrNameLst>
                                          <p:attrName>style.visibility</p:attrName>
                                        </p:attrNameLst>
                                      </p:cBhvr>
                                      <p:to>
                                        <p:strVal val="visible"/>
                                      </p:to>
                                    </p:set>
                                    <p:animEffect transition="in" filter="fade">
                                      <p:cBhvr>
                                        <p:cTn id="133" dur="1000"/>
                                        <p:tgtEl>
                                          <p:spTgt spid="23"/>
                                        </p:tgtEl>
                                      </p:cBhvr>
                                    </p:animEffect>
                                    <p:anim calcmode="lin" valueType="num">
                                      <p:cBhvr>
                                        <p:cTn id="134" dur="1000" fill="hold"/>
                                        <p:tgtEl>
                                          <p:spTgt spid="23"/>
                                        </p:tgtEl>
                                        <p:attrNameLst>
                                          <p:attrName>ppt_x</p:attrName>
                                        </p:attrNameLst>
                                      </p:cBhvr>
                                      <p:tavLst>
                                        <p:tav tm="0">
                                          <p:val>
                                            <p:strVal val="#ppt_x"/>
                                          </p:val>
                                        </p:tav>
                                        <p:tav tm="100000">
                                          <p:val>
                                            <p:strVal val="#ppt_x"/>
                                          </p:val>
                                        </p:tav>
                                      </p:tavLst>
                                    </p:anim>
                                    <p:anim calcmode="lin" valueType="num">
                                      <p:cBhvr>
                                        <p:cTn id="13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1" nodeType="clickEffect">
                                  <p:stCondLst>
                                    <p:cond delay="0"/>
                                  </p:stCondLst>
                                  <p:childTnLst>
                                    <p:animEffect transition="out" filter="fade">
                                      <p:cBhvr>
                                        <p:cTn id="139" dur="2000"/>
                                        <p:tgtEl>
                                          <p:spTgt spid="15"/>
                                        </p:tgtEl>
                                      </p:cBhvr>
                                    </p:animEffect>
                                    <p:set>
                                      <p:cBhvr>
                                        <p:cTn id="140" dur="1" fill="hold">
                                          <p:stCondLst>
                                            <p:cond delay="1999"/>
                                          </p:stCondLst>
                                        </p:cTn>
                                        <p:tgtEl>
                                          <p:spTgt spid="15"/>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grpId="1" nodeType="clickEffect">
                                  <p:stCondLst>
                                    <p:cond delay="0"/>
                                  </p:stCondLst>
                                  <p:childTnLst>
                                    <p:animEffect transition="out" filter="fade">
                                      <p:cBhvr>
                                        <p:cTn id="151" dur="2000"/>
                                        <p:tgtEl>
                                          <p:spTgt spid="17"/>
                                        </p:tgtEl>
                                      </p:cBhvr>
                                    </p:animEffect>
                                    <p:set>
                                      <p:cBhvr>
                                        <p:cTn id="152" dur="1" fill="hold">
                                          <p:stCondLst>
                                            <p:cond delay="1999"/>
                                          </p:stCondLst>
                                        </p:cTn>
                                        <p:tgtEl>
                                          <p:spTgt spid="17"/>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grpId="0" nodeType="clickEffect">
                                  <p:stCondLst>
                                    <p:cond delay="0"/>
                                  </p:stCondLst>
                                  <p:childTnLst>
                                    <p:set>
                                      <p:cBhvr>
                                        <p:cTn id="156" dur="1" fill="hold">
                                          <p:stCondLst>
                                            <p:cond delay="0"/>
                                          </p:stCondLst>
                                        </p:cTn>
                                        <p:tgtEl>
                                          <p:spTgt spid="25"/>
                                        </p:tgtEl>
                                        <p:attrNameLst>
                                          <p:attrName>style.visibility</p:attrName>
                                        </p:attrNameLst>
                                      </p:cBhvr>
                                      <p:to>
                                        <p:strVal val="visible"/>
                                      </p:to>
                                    </p:set>
                                    <p:animEffect transition="in" filter="fade">
                                      <p:cBhvr>
                                        <p:cTn id="157" dur="1000"/>
                                        <p:tgtEl>
                                          <p:spTgt spid="25"/>
                                        </p:tgtEl>
                                      </p:cBhvr>
                                    </p:animEffect>
                                    <p:anim calcmode="lin" valueType="num">
                                      <p:cBhvr>
                                        <p:cTn id="158" dur="1000" fill="hold"/>
                                        <p:tgtEl>
                                          <p:spTgt spid="25"/>
                                        </p:tgtEl>
                                        <p:attrNameLst>
                                          <p:attrName>ppt_x</p:attrName>
                                        </p:attrNameLst>
                                      </p:cBhvr>
                                      <p:tavLst>
                                        <p:tav tm="0">
                                          <p:val>
                                            <p:strVal val="#ppt_x"/>
                                          </p:val>
                                        </p:tav>
                                        <p:tav tm="100000">
                                          <p:val>
                                            <p:strVal val="#ppt_x"/>
                                          </p:val>
                                        </p:tav>
                                      </p:tavLst>
                                    </p:anim>
                                    <p:anim calcmode="lin" valueType="num">
                                      <p:cBhvr>
                                        <p:cTn id="15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10" presetClass="exit" presetSubtype="0" fill="hold" grpId="1" nodeType="clickEffect">
                                  <p:stCondLst>
                                    <p:cond delay="0"/>
                                  </p:stCondLst>
                                  <p:childTnLst>
                                    <p:animEffect transition="out" filter="fade">
                                      <p:cBhvr>
                                        <p:cTn id="163" dur="2000"/>
                                        <p:tgtEl>
                                          <p:spTgt spid="16"/>
                                        </p:tgtEl>
                                      </p:cBhvr>
                                    </p:animEffect>
                                    <p:set>
                                      <p:cBhvr>
                                        <p:cTn id="164" dur="1" fill="hold">
                                          <p:stCondLst>
                                            <p:cond delay="1999"/>
                                          </p:stCondLst>
                                        </p:cTn>
                                        <p:tgtEl>
                                          <p:spTgt spid="16"/>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42" presetClass="entr" presetSubtype="0" fill="hold" grpId="0" nodeType="clickEffect">
                                  <p:stCondLst>
                                    <p:cond delay="0"/>
                                  </p:stCondLst>
                                  <p:childTnLst>
                                    <p:set>
                                      <p:cBhvr>
                                        <p:cTn id="168" dur="1" fill="hold">
                                          <p:stCondLst>
                                            <p:cond delay="0"/>
                                          </p:stCondLst>
                                        </p:cTn>
                                        <p:tgtEl>
                                          <p:spTgt spid="26"/>
                                        </p:tgtEl>
                                        <p:attrNameLst>
                                          <p:attrName>style.visibility</p:attrName>
                                        </p:attrNameLst>
                                      </p:cBhvr>
                                      <p:to>
                                        <p:strVal val="visible"/>
                                      </p:to>
                                    </p:set>
                                    <p:animEffect transition="in" filter="fade">
                                      <p:cBhvr>
                                        <p:cTn id="169" dur="1000"/>
                                        <p:tgtEl>
                                          <p:spTgt spid="26"/>
                                        </p:tgtEl>
                                      </p:cBhvr>
                                    </p:animEffect>
                                    <p:anim calcmode="lin" valueType="num">
                                      <p:cBhvr>
                                        <p:cTn id="170" dur="1000" fill="hold"/>
                                        <p:tgtEl>
                                          <p:spTgt spid="26"/>
                                        </p:tgtEl>
                                        <p:attrNameLst>
                                          <p:attrName>ppt_x</p:attrName>
                                        </p:attrNameLst>
                                      </p:cBhvr>
                                      <p:tavLst>
                                        <p:tav tm="0">
                                          <p:val>
                                            <p:strVal val="#ppt_x"/>
                                          </p:val>
                                        </p:tav>
                                        <p:tav tm="100000">
                                          <p:val>
                                            <p:strVal val="#ppt_x"/>
                                          </p:val>
                                        </p:tav>
                                      </p:tavLst>
                                    </p:anim>
                                    <p:anim calcmode="lin" valueType="num">
                                      <p:cBhvr>
                                        <p:cTn id="17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Graphic spid="9" grpId="0">
        <p:bldAsOne/>
      </p:bldGraphic>
      <p:bldGraphic spid="10" grpId="0">
        <p:bldAsOne/>
      </p:bldGraphic>
      <p:bldGraphic spid="10" grpId="1">
        <p:bldAsOne/>
      </p:bldGraphic>
      <p:bldGraphic spid="15" grpId="0">
        <p:bldAsOne/>
      </p:bldGraphic>
      <p:bldGraphic spid="15" grpId="1">
        <p:bldAsOne/>
      </p:bldGraphic>
      <p:bldGraphic spid="16" grpId="0">
        <p:bldAsOne/>
      </p:bldGraphic>
      <p:bldGraphic spid="16" grpId="1">
        <p:bldAsOne/>
      </p:bldGraphic>
      <p:bldGraphic spid="17" grpId="0">
        <p:bldAsOne/>
      </p:bldGraphic>
      <p:bldGraphic spid="17" grpId="1">
        <p:bldAsOne/>
      </p:bldGraphic>
      <p:bldP spid="12" grpId="0" animBg="1"/>
      <p:bldP spid="13" grpId="0" animBg="1"/>
      <p:bldP spid="14" grpId="0" animBg="1"/>
      <p:bldP spid="18" grpId="0" animBg="1"/>
      <p:bldP spid="19" grpId="0" animBg="1"/>
      <p:bldP spid="20" grpId="0"/>
      <p:bldGraphic spid="23" grpId="0">
        <p:bldAsOne/>
      </p:bldGraphic>
      <p:bldGraphic spid="24" grpId="0">
        <p:bldAsOne/>
      </p:bldGraphic>
      <p:bldGraphic spid="25" grpId="0">
        <p:bldAsOne/>
      </p:bldGraphic>
      <p:bldGraphic spid="2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23</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29" name="Скругленный прямоугольник 4"/>
          <p:cNvSpPr/>
          <p:nvPr/>
        </p:nvSpPr>
        <p:spPr>
          <a:xfrm>
            <a:off x="7785518" y="2786024"/>
            <a:ext cx="3396901" cy="1157468"/>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400" dirty="0" smtClean="0"/>
              <a:t/>
            </a:r>
            <a:br>
              <a:rPr lang="en-US" sz="5400" dirty="0" smtClean="0"/>
            </a:br>
            <a:endParaRPr lang="ru-RU" sz="5300" kern="1200" dirty="0"/>
          </a:p>
        </p:txBody>
      </p:sp>
      <p:sp>
        <p:nvSpPr>
          <p:cNvPr id="3" name="Прямоугольник 2"/>
          <p:cNvSpPr/>
          <p:nvPr/>
        </p:nvSpPr>
        <p:spPr>
          <a:xfrm>
            <a:off x="4474995" y="236949"/>
            <a:ext cx="4164494" cy="584775"/>
          </a:xfrm>
          <a:prstGeom prst="rect">
            <a:avLst/>
          </a:prstGeom>
        </p:spPr>
        <p:txBody>
          <a:bodyPr wrap="square">
            <a:spAutoFit/>
          </a:bodyPr>
          <a:lstStyle/>
          <a:p>
            <a:r>
              <a:rPr lang="uk-UA" sz="3200" b="1" dirty="0">
                <a:solidFill>
                  <a:schemeClr val="bg1"/>
                </a:solidFill>
                <a:ea typeface="Calibri" panose="020F0502020204030204" pitchFamily="34" charset="0"/>
              </a:rPr>
              <a:t>«</a:t>
            </a:r>
            <a:r>
              <a:rPr lang="en-US" sz="3200" b="1" dirty="0">
                <a:solidFill>
                  <a:schemeClr val="bg1"/>
                </a:solidFill>
                <a:ea typeface="Calibri" panose="020F0502020204030204" pitchFamily="34" charset="0"/>
              </a:rPr>
              <a:t>C</a:t>
            </a:r>
            <a:r>
              <a:rPr lang="ru-RU" sz="3200" b="1" dirty="0" err="1">
                <a:solidFill>
                  <a:schemeClr val="bg1"/>
                </a:solidFill>
                <a:ea typeface="Calibri" panose="020F0502020204030204" pitchFamily="34" charset="0"/>
              </a:rPr>
              <a:t>ustody</a:t>
            </a:r>
            <a:r>
              <a:rPr lang="ru-RU" sz="3200" b="1" dirty="0">
                <a:solidFill>
                  <a:schemeClr val="bg1"/>
                </a:solidFill>
                <a:ea typeface="Calibri" panose="020F0502020204030204" pitchFamily="34" charset="0"/>
              </a:rPr>
              <a:t> </a:t>
            </a:r>
            <a:r>
              <a:rPr lang="en-US" sz="3200" b="1" dirty="0">
                <a:solidFill>
                  <a:schemeClr val="bg1"/>
                </a:solidFill>
                <a:ea typeface="Calibri" panose="020F0502020204030204" pitchFamily="34" charset="0"/>
              </a:rPr>
              <a:t>R</a:t>
            </a:r>
            <a:r>
              <a:rPr lang="ru-RU" sz="3200" b="1" dirty="0" err="1">
                <a:solidFill>
                  <a:schemeClr val="bg1"/>
                </a:solidFill>
                <a:ea typeface="Calibri" panose="020F0502020204030204" pitchFamily="34" charset="0"/>
              </a:rPr>
              <a:t>ecords</a:t>
            </a:r>
            <a:r>
              <a:rPr lang="uk-UA" sz="3200" b="1" dirty="0">
                <a:solidFill>
                  <a:schemeClr val="bg1"/>
                </a:solidFill>
                <a:ea typeface="Calibri" panose="020F0502020204030204" pitchFamily="34" charset="0"/>
              </a:rPr>
              <a:t>» </a:t>
            </a:r>
            <a:endParaRPr lang="en-US" sz="3200" b="1" dirty="0">
              <a:solidFill>
                <a:schemeClr val="bg1"/>
              </a:solidFill>
            </a:endParaRPr>
          </a:p>
        </p:txBody>
      </p:sp>
      <p:graphicFrame>
        <p:nvGraphicFramePr>
          <p:cNvPr id="14" name="Схема 13"/>
          <p:cNvGraphicFramePr/>
          <p:nvPr>
            <p:extLst>
              <p:ext uri="{D42A27DB-BD31-4B8C-83A1-F6EECF244321}">
                <p14:modId xmlns:p14="http://schemas.microsoft.com/office/powerpoint/2010/main" xmlns="" val="1653284487"/>
              </p:ext>
            </p:extLst>
          </p:nvPr>
        </p:nvGraphicFramePr>
        <p:xfrm>
          <a:off x="2091650" y="999534"/>
          <a:ext cx="8717281" cy="1483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Схема 14"/>
          <p:cNvGraphicFramePr/>
          <p:nvPr>
            <p:extLst>
              <p:ext uri="{D42A27DB-BD31-4B8C-83A1-F6EECF244321}">
                <p14:modId xmlns:p14="http://schemas.microsoft.com/office/powerpoint/2010/main" xmlns="" val="1653284487"/>
              </p:ext>
            </p:extLst>
          </p:nvPr>
        </p:nvGraphicFramePr>
        <p:xfrm>
          <a:off x="2045268" y="2569919"/>
          <a:ext cx="8717281" cy="14832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6" name="Схема 15"/>
          <p:cNvGraphicFramePr/>
          <p:nvPr>
            <p:extLst>
              <p:ext uri="{D42A27DB-BD31-4B8C-83A1-F6EECF244321}">
                <p14:modId xmlns:p14="http://schemas.microsoft.com/office/powerpoint/2010/main" xmlns="" val="1653284487"/>
              </p:ext>
            </p:extLst>
          </p:nvPr>
        </p:nvGraphicFramePr>
        <p:xfrm>
          <a:off x="2043484" y="4167809"/>
          <a:ext cx="8717281" cy="250466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7" name="Стрелка вправо 16"/>
          <p:cNvSpPr/>
          <p:nvPr/>
        </p:nvSpPr>
        <p:spPr>
          <a:xfrm>
            <a:off x="1081099" y="1332890"/>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17"/>
          <p:cNvSpPr/>
          <p:nvPr/>
        </p:nvSpPr>
        <p:spPr>
          <a:xfrm>
            <a:off x="1047968" y="2890020"/>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p:cNvSpPr/>
          <p:nvPr/>
        </p:nvSpPr>
        <p:spPr>
          <a:xfrm>
            <a:off x="1120855" y="4910977"/>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2" name="Схема 11"/>
          <p:cNvGraphicFramePr/>
          <p:nvPr>
            <p:extLst>
              <p:ext uri="{D42A27DB-BD31-4B8C-83A1-F6EECF244321}">
                <p14:modId xmlns:p14="http://schemas.microsoft.com/office/powerpoint/2010/main" xmlns="" val="1653284487"/>
              </p:ext>
            </p:extLst>
          </p:nvPr>
        </p:nvGraphicFramePr>
        <p:xfrm>
          <a:off x="2085023" y="1072422"/>
          <a:ext cx="8717281" cy="1483264"/>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3" name="Схема 12"/>
          <p:cNvGraphicFramePr/>
          <p:nvPr>
            <p:extLst>
              <p:ext uri="{D42A27DB-BD31-4B8C-83A1-F6EECF244321}">
                <p14:modId xmlns:p14="http://schemas.microsoft.com/office/powerpoint/2010/main" xmlns="" val="1653284487"/>
              </p:ext>
            </p:extLst>
          </p:nvPr>
        </p:nvGraphicFramePr>
        <p:xfrm>
          <a:off x="2040590" y="2588432"/>
          <a:ext cx="8717281" cy="1483264"/>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20" name="Схема 19"/>
          <p:cNvGraphicFramePr/>
          <p:nvPr>
            <p:extLst>
              <p:ext uri="{D42A27DB-BD31-4B8C-83A1-F6EECF244321}">
                <p14:modId xmlns:p14="http://schemas.microsoft.com/office/powerpoint/2010/main" xmlns="" val="1653284487"/>
              </p:ext>
            </p:extLst>
          </p:nvPr>
        </p:nvGraphicFramePr>
        <p:xfrm>
          <a:off x="2008795" y="4167809"/>
          <a:ext cx="8717281" cy="2504661"/>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Tree>
    <p:extLst>
      <p:ext uri="{BB962C8B-B14F-4D97-AF65-F5344CB8AC3E}">
        <p14:creationId xmlns:p14="http://schemas.microsoft.com/office/powerpoint/2010/main" xmlns="" val="159095998"/>
      </p:ext>
    </p:extLst>
  </p:cSld>
  <p:clrMapOvr>
    <a:masterClrMapping/>
  </p:clrMapOvr>
  <mc:AlternateContent xmlns:mc="http://schemas.openxmlformats.org/markup-compatibility/2006">
    <mc:Choice xmlns:p14="http://schemas.microsoft.com/office/powerpoint/2010/main" xmlns=""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2000"/>
                                        <p:tgtEl>
                                          <p:spTgt spid="14"/>
                                        </p:tgtEl>
                                      </p:cBhvr>
                                    </p:animEffect>
                                    <p:set>
                                      <p:cBhvr>
                                        <p:cTn id="36" dur="1" fill="hold">
                                          <p:stCondLst>
                                            <p:cond delay="19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2000"/>
                                        <p:tgtEl>
                                          <p:spTgt spid="15"/>
                                        </p:tgtEl>
                                      </p:cBhvr>
                                    </p:animEffect>
                                    <p:set>
                                      <p:cBhvr>
                                        <p:cTn id="48" dur="1" fill="hold">
                                          <p:stCondLst>
                                            <p:cond delay="1999"/>
                                          </p:stCondLst>
                                        </p:cTn>
                                        <p:tgtEl>
                                          <p:spTgt spid="1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2000"/>
                                        <p:tgtEl>
                                          <p:spTgt spid="16"/>
                                        </p:tgtEl>
                                      </p:cBhvr>
                                    </p:animEffect>
                                    <p:set>
                                      <p:cBhvr>
                                        <p:cTn id="60" dur="1" fill="hold">
                                          <p:stCondLst>
                                            <p:cond delay="1999"/>
                                          </p:stCondLst>
                                        </p:cTn>
                                        <p:tgtEl>
                                          <p:spTgt spid="1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00"/>
                                        <p:tgtEl>
                                          <p:spTgt spid="20"/>
                                        </p:tgtEl>
                                      </p:cBhvr>
                                    </p:animEffect>
                                    <p:anim calcmode="lin" valueType="num">
                                      <p:cBhvr>
                                        <p:cTn id="66" dur="1000" fill="hold"/>
                                        <p:tgtEl>
                                          <p:spTgt spid="20"/>
                                        </p:tgtEl>
                                        <p:attrNameLst>
                                          <p:attrName>ppt_x</p:attrName>
                                        </p:attrNameLst>
                                      </p:cBhvr>
                                      <p:tavLst>
                                        <p:tav tm="0">
                                          <p:val>
                                            <p:strVal val="#ppt_x"/>
                                          </p:val>
                                        </p:tav>
                                        <p:tav tm="100000">
                                          <p:val>
                                            <p:strVal val="#ppt_x"/>
                                          </p:val>
                                        </p:tav>
                                      </p:tavLst>
                                    </p:anim>
                                    <p:anim calcmode="lin" valueType="num">
                                      <p:cBhvr>
                                        <p:cTn id="6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5" grpId="0">
        <p:bldAsOne/>
      </p:bldGraphic>
      <p:bldGraphic spid="16" grpId="0">
        <p:bldAsOne/>
      </p:bldGraphic>
      <p:bldP spid="17" grpId="0" animBg="1"/>
      <p:bldP spid="18" grpId="0" animBg="1"/>
      <p:bldP spid="19" grpId="0" animBg="1"/>
      <p:bldGraphic spid="12" grpId="0">
        <p:bldAsOne/>
      </p:bldGraphic>
      <p:bldGraphic spid="13" grpId="0">
        <p:bldAsOne/>
      </p:bldGraphic>
      <p:bldGraphic spid="20"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24" name="Рисунок 23" descr="https://i.lb.ua/098/17/5edf8c4fba5c2.jpeg"/>
          <p:cNvPicPr/>
          <p:nvPr/>
        </p:nvPicPr>
        <p:blipFill>
          <a:blip r:embed="rId3" cstate="print"/>
          <a:srcRect/>
          <a:stretch>
            <a:fillRect/>
          </a:stretch>
        </p:blipFill>
        <p:spPr bwMode="auto">
          <a:xfrm>
            <a:off x="7407965" y="3525078"/>
            <a:ext cx="4485418" cy="3332922"/>
          </a:xfrm>
          <a:prstGeom prst="rect">
            <a:avLst/>
          </a:prstGeom>
          <a:noFill/>
          <a:ln w="9525">
            <a:noFill/>
            <a:miter lim="800000"/>
            <a:headEnd/>
            <a:tailEnd/>
          </a:ln>
        </p:spPr>
      </p:pic>
      <p:pic>
        <p:nvPicPr>
          <p:cNvPr id="9" name="Рисунок 8" descr="Поліція показала систему відеофіксації дій правоохоронців в ізоляторах Custody Records"/>
          <p:cNvPicPr/>
          <p:nvPr/>
        </p:nvPicPr>
        <p:blipFill>
          <a:blip r:embed="rId4" cstate="print"/>
          <a:srcRect/>
          <a:stretch>
            <a:fillRect/>
          </a:stretch>
        </p:blipFill>
        <p:spPr bwMode="auto">
          <a:xfrm>
            <a:off x="7282069" y="326086"/>
            <a:ext cx="4572000" cy="3051810"/>
          </a:xfrm>
          <a:prstGeom prst="rect">
            <a:avLst/>
          </a:prstGeom>
          <a:noFill/>
          <a:ln w="9525">
            <a:noFill/>
            <a:miter lim="800000"/>
            <a:headEnd/>
            <a:tailEnd/>
          </a:ln>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24</a:t>
            </a:fld>
            <a:endParaRPr lang="ru-RU" sz="1200" noProof="1"/>
          </a:p>
        </p:txBody>
      </p:sp>
      <p:pic>
        <p:nvPicPr>
          <p:cNvPr id="11" name="Рисунок 10" descr="National_Academy_of_Internal_Affairs_of_Ukraine.png"/>
          <p:cNvPicPr>
            <a:picLocks noChangeAspect="1"/>
          </p:cNvPicPr>
          <p:nvPr/>
        </p:nvPicPr>
        <p:blipFill>
          <a:blip r:embed="rId5" cstate="print"/>
          <a:stretch>
            <a:fillRect/>
          </a:stretch>
        </p:blipFill>
        <p:spPr>
          <a:xfrm>
            <a:off x="11060722" y="5740618"/>
            <a:ext cx="879231" cy="873408"/>
          </a:xfrm>
          <a:prstGeom prst="rect">
            <a:avLst/>
          </a:prstGeom>
        </p:spPr>
      </p:pic>
      <p:sp>
        <p:nvSpPr>
          <p:cNvPr id="29" name="Скругленный прямоугольник 4"/>
          <p:cNvSpPr/>
          <p:nvPr/>
        </p:nvSpPr>
        <p:spPr>
          <a:xfrm>
            <a:off x="7785518" y="2786024"/>
            <a:ext cx="3396901" cy="1157468"/>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400" dirty="0" smtClean="0"/>
              <a:t/>
            </a:r>
            <a:br>
              <a:rPr lang="en-US" sz="5400" dirty="0" smtClean="0"/>
            </a:br>
            <a:endParaRPr lang="ru-RU" sz="5300" kern="1200" dirty="0"/>
          </a:p>
        </p:txBody>
      </p:sp>
      <p:sp>
        <p:nvSpPr>
          <p:cNvPr id="3" name="Прямоугольник 2"/>
          <p:cNvSpPr/>
          <p:nvPr/>
        </p:nvSpPr>
        <p:spPr>
          <a:xfrm>
            <a:off x="610130" y="556591"/>
            <a:ext cx="7059168" cy="1649682"/>
          </a:xfrm>
          <a:prstGeom prst="rect">
            <a:avLst/>
          </a:prstGeom>
        </p:spPr>
        <p:txBody>
          <a:bodyPr wrap="square">
            <a:spAutoFit/>
          </a:bodyPr>
          <a:lstStyle/>
          <a:p>
            <a:pPr indent="450215" algn="ctr">
              <a:lnSpc>
                <a:spcPct val="115000"/>
              </a:lnSpc>
              <a:spcAft>
                <a:spcPts val="0"/>
              </a:spcAft>
            </a:pPr>
            <a:r>
              <a:rPr lang="uk-UA" sz="4400" dirty="0" smtClean="0">
                <a:solidFill>
                  <a:schemeClr val="bg1"/>
                </a:solidFill>
                <a:ea typeface="Calibri" panose="020F0502020204030204" pitchFamily="34" charset="0"/>
                <a:cs typeface="Times New Roman" panose="02020603050405020304" pitchFamily="18" charset="0"/>
              </a:rPr>
              <a:t>Основні елементи «</a:t>
            </a:r>
            <a:r>
              <a:rPr lang="en-US" sz="4400" dirty="0">
                <a:solidFill>
                  <a:schemeClr val="bg1"/>
                </a:solidFill>
                <a:ea typeface="Calibri" panose="020F0502020204030204" pitchFamily="34" charset="0"/>
                <a:cs typeface="Times New Roman" panose="02020603050405020304" pitchFamily="18" charset="0"/>
              </a:rPr>
              <a:t>Custody Records</a:t>
            </a:r>
            <a:r>
              <a:rPr lang="uk-UA" sz="4400" dirty="0" smtClean="0">
                <a:solidFill>
                  <a:schemeClr val="bg1"/>
                </a:solidFill>
                <a:ea typeface="Calibri" panose="020F0502020204030204" pitchFamily="34" charset="0"/>
                <a:cs typeface="Times New Roman" panose="02020603050405020304" pitchFamily="18" charset="0"/>
              </a:rPr>
              <a:t>»</a:t>
            </a:r>
            <a:endParaRPr lang="en-US" sz="4400" dirty="0">
              <a:solidFill>
                <a:schemeClr val="bg1"/>
              </a:solidFill>
              <a:effectLst/>
              <a:ea typeface="Calibri" panose="020F0502020204030204" pitchFamily="34" charset="0"/>
              <a:cs typeface="Times New Roman" panose="02020603050405020304" pitchFamily="18" charset="0"/>
            </a:endParaRPr>
          </a:p>
        </p:txBody>
      </p:sp>
      <p:grpSp>
        <p:nvGrpSpPr>
          <p:cNvPr id="12" name="Группа 11"/>
          <p:cNvGrpSpPr/>
          <p:nvPr/>
        </p:nvGrpSpPr>
        <p:grpSpPr>
          <a:xfrm>
            <a:off x="1208224" y="1895061"/>
            <a:ext cx="7377488" cy="1269715"/>
            <a:chOff x="1773032" y="1556798"/>
            <a:chExt cx="7757828" cy="1821248"/>
          </a:xfrm>
          <a:solidFill>
            <a:srgbClr val="5F90D7"/>
          </a:solidFill>
        </p:grpSpPr>
        <p:sp>
          <p:nvSpPr>
            <p:cNvPr id="13" name="Скругленный прямоугольник 12"/>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marL="457200" indent="450215" algn="ctr"/>
              <a:r>
                <a:rPr lang="uk-UA"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інститут службових осіб, відповідальних за затри­маних </a:t>
              </a:r>
              <a:endParaRPr lang="en-US" sz="2400" dirty="0" smtClean="0">
                <a:solidFill>
                  <a:schemeClr val="tx1"/>
                </a:solidFill>
              </a:endParaRPr>
            </a:p>
            <a:p>
              <a:pPr marL="457200" indent="450215" algn="ctr">
                <a:spcAft>
                  <a:spcPts val="0"/>
                </a:spcAft>
              </a:pPr>
              <a:r>
                <a:rPr lang="uk-UA" sz="24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жбових</a:t>
              </a:r>
              <a:r>
                <a:rPr lang="uk-UA"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осіб, відповідальних за затри­маних</a:t>
              </a:r>
              <a:endPar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6" name="Стрелка вправо 15"/>
          <p:cNvSpPr/>
          <p:nvPr/>
        </p:nvSpPr>
        <p:spPr>
          <a:xfrm>
            <a:off x="319098" y="3446611"/>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право 16"/>
          <p:cNvSpPr/>
          <p:nvPr/>
        </p:nvSpPr>
        <p:spPr>
          <a:xfrm>
            <a:off x="418490" y="4791706"/>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8" name="Группа 17"/>
          <p:cNvGrpSpPr/>
          <p:nvPr/>
        </p:nvGrpSpPr>
        <p:grpSpPr>
          <a:xfrm>
            <a:off x="1188346" y="3279914"/>
            <a:ext cx="7377488" cy="1269715"/>
            <a:chOff x="1773032" y="1556798"/>
            <a:chExt cx="7757828" cy="1821248"/>
          </a:xfrm>
          <a:solidFill>
            <a:srgbClr val="5F90D7"/>
          </a:solidFill>
        </p:grpSpPr>
        <p:sp>
          <p:nvSpPr>
            <p:cNvPr id="19" name="Скругленный прямоугольник 18"/>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marL="457200" indent="450215" algn="ctr"/>
              <a:r>
                <a:rPr lang="uk-UA"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єдина електронна база всіх дій із затриманими </a:t>
              </a:r>
              <a:r>
                <a:rPr lang="uk-UA"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на база всіх дій із затри­маних</a:t>
              </a:r>
              <a:endPar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21" name="Группа 20"/>
          <p:cNvGrpSpPr/>
          <p:nvPr/>
        </p:nvGrpSpPr>
        <p:grpSpPr>
          <a:xfrm>
            <a:off x="1221476" y="4726893"/>
            <a:ext cx="7377488" cy="1269715"/>
            <a:chOff x="1773032" y="1556798"/>
            <a:chExt cx="7757828" cy="1821248"/>
          </a:xfrm>
          <a:solidFill>
            <a:srgbClr val="5F90D7"/>
          </a:solidFill>
        </p:grpSpPr>
        <p:sp>
          <p:nvSpPr>
            <p:cNvPr id="22" name="Скругленный прямоугольник 21"/>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marL="457200" indent="450215" algn="ctr"/>
              <a:r>
                <a:rPr lang="uk-UA"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система зовнішнього контролю </a:t>
              </a:r>
              <a:endPar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25" name="Прямоугольник 24"/>
          <p:cNvSpPr/>
          <p:nvPr/>
        </p:nvSpPr>
        <p:spPr>
          <a:xfrm>
            <a:off x="457731" y="1"/>
            <a:ext cx="7059168" cy="2428357"/>
          </a:xfrm>
          <a:prstGeom prst="rect">
            <a:avLst/>
          </a:prstGeom>
        </p:spPr>
        <p:txBody>
          <a:bodyPr wrap="square">
            <a:spAutoFit/>
          </a:bodyPr>
          <a:lstStyle/>
          <a:p>
            <a:pPr indent="450215" algn="ctr">
              <a:lnSpc>
                <a:spcPct val="115000"/>
              </a:lnSpc>
              <a:spcAft>
                <a:spcPts val="0"/>
              </a:spcAft>
            </a:pPr>
            <a:r>
              <a:rPr lang="en-US" sz="4400" dirty="0" smtClean="0"/>
              <a:t/>
            </a:r>
            <a:br>
              <a:rPr lang="en-US" sz="4400" dirty="0" smtClean="0"/>
            </a:br>
            <a:r>
              <a:rPr lang="en-US" sz="4400" dirty="0" smtClean="0">
                <a:solidFill>
                  <a:schemeClr val="bg1"/>
                </a:solidFill>
              </a:rPr>
              <a:t>The main elements</a:t>
            </a:r>
            <a:endParaRPr lang="uk-UA" sz="4400" dirty="0" smtClean="0">
              <a:solidFill>
                <a:schemeClr val="bg1"/>
              </a:solidFill>
            </a:endParaRPr>
          </a:p>
          <a:p>
            <a:pPr indent="450215" algn="ctr">
              <a:lnSpc>
                <a:spcPct val="115000"/>
              </a:lnSpc>
              <a:spcAft>
                <a:spcPts val="0"/>
              </a:spcAft>
            </a:pPr>
            <a:r>
              <a:rPr lang="uk-UA" sz="4400" dirty="0" smtClean="0">
                <a:solidFill>
                  <a:schemeClr val="bg1"/>
                </a:solidFill>
                <a:ea typeface="Calibri" panose="020F0502020204030204" pitchFamily="34" charset="0"/>
                <a:cs typeface="Times New Roman" panose="02020603050405020304" pitchFamily="18" charset="0"/>
              </a:rPr>
              <a:t>«</a:t>
            </a:r>
            <a:r>
              <a:rPr lang="en-US" sz="4400" dirty="0">
                <a:solidFill>
                  <a:schemeClr val="bg1"/>
                </a:solidFill>
                <a:ea typeface="Calibri" panose="020F0502020204030204" pitchFamily="34" charset="0"/>
                <a:cs typeface="Times New Roman" panose="02020603050405020304" pitchFamily="18" charset="0"/>
              </a:rPr>
              <a:t>Custody Records</a:t>
            </a:r>
            <a:r>
              <a:rPr lang="uk-UA" sz="4400" dirty="0" smtClean="0">
                <a:solidFill>
                  <a:schemeClr val="bg1"/>
                </a:solidFill>
                <a:ea typeface="Calibri" panose="020F0502020204030204" pitchFamily="34" charset="0"/>
                <a:cs typeface="Times New Roman" panose="02020603050405020304" pitchFamily="18" charset="0"/>
              </a:rPr>
              <a:t>»</a:t>
            </a:r>
            <a:endParaRPr lang="en-US" sz="4400" dirty="0">
              <a:solidFill>
                <a:schemeClr val="bg1"/>
              </a:solidFill>
              <a:effectLst/>
              <a:ea typeface="Calibri" panose="020F0502020204030204" pitchFamily="34" charset="0"/>
              <a:cs typeface="Times New Roman" panose="02020603050405020304" pitchFamily="18" charset="0"/>
            </a:endParaRPr>
          </a:p>
        </p:txBody>
      </p:sp>
      <p:grpSp>
        <p:nvGrpSpPr>
          <p:cNvPr id="27" name="Группа 26"/>
          <p:cNvGrpSpPr/>
          <p:nvPr/>
        </p:nvGrpSpPr>
        <p:grpSpPr>
          <a:xfrm>
            <a:off x="1254607" y="4700389"/>
            <a:ext cx="7377488" cy="1269715"/>
            <a:chOff x="1773032" y="1556798"/>
            <a:chExt cx="7757828" cy="1821248"/>
          </a:xfrm>
          <a:solidFill>
            <a:srgbClr val="5F90D7"/>
          </a:solidFill>
        </p:grpSpPr>
        <p:sp>
          <p:nvSpPr>
            <p:cNvPr id="28" name="Скругленный прямоугольник 27"/>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marL="457200" indent="450215" algn="ctr"/>
              <a:r>
                <a:rPr lang="en-US" sz="2400" dirty="0" smtClean="0"/>
                <a:t>external control system</a:t>
              </a:r>
              <a:endPar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31" name="Группа 30"/>
          <p:cNvGrpSpPr/>
          <p:nvPr/>
        </p:nvGrpSpPr>
        <p:grpSpPr>
          <a:xfrm>
            <a:off x="1194971" y="3308910"/>
            <a:ext cx="7377488" cy="1269715"/>
            <a:chOff x="1773032" y="1556798"/>
            <a:chExt cx="7757828" cy="1821248"/>
          </a:xfrm>
          <a:solidFill>
            <a:srgbClr val="5F90D7"/>
          </a:solidFill>
        </p:grpSpPr>
        <p:sp>
          <p:nvSpPr>
            <p:cNvPr id="32" name="Скругленный прямоугольник 31"/>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marL="457200" indent="450215" algn="ctr"/>
              <a:r>
                <a:rPr lang="en-US" sz="2400" dirty="0" smtClean="0"/>
                <a:t>the only electronic database of all actions with detainees</a:t>
              </a:r>
              <a:endPar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34" name="Группа 33"/>
          <p:cNvGrpSpPr/>
          <p:nvPr/>
        </p:nvGrpSpPr>
        <p:grpSpPr>
          <a:xfrm>
            <a:off x="1175094" y="1974498"/>
            <a:ext cx="7406273" cy="1272284"/>
            <a:chOff x="1773032" y="1553113"/>
            <a:chExt cx="7788097" cy="1824933"/>
          </a:xfrm>
          <a:solidFill>
            <a:srgbClr val="5F90D7"/>
          </a:solidFill>
        </p:grpSpPr>
        <p:sp>
          <p:nvSpPr>
            <p:cNvPr id="35" name="Скругленный прямоугольник 34"/>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Скругленный прямоугольник 4"/>
            <p:cNvSpPr/>
            <p:nvPr/>
          </p:nvSpPr>
          <p:spPr>
            <a:xfrm>
              <a:off x="1909987" y="1553113"/>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marL="457200" indent="450215" algn="ctr"/>
              <a:r>
                <a:rPr lang="en-US" sz="2400" dirty="0" smtClean="0"/>
                <a:t>institute of officials responsible for detainees</a:t>
              </a:r>
              <a:endPar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xmlns="" val="3566717981"/>
      </p:ext>
    </p:extLst>
  </p:cSld>
  <p:clrMapOvr>
    <a:masterClrMapping/>
  </p:clrMapOvr>
  <mc:AlternateContent xmlns:mc="http://schemas.openxmlformats.org/markup-compatibility/2006">
    <mc:Choice xmlns:p14="http://schemas.microsoft.com/office/powerpoint/2010/main" xmlns=""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60" dur="1000" fill="hold"/>
                                        <p:tgtEl>
                                          <p:spTgt spid="9"/>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5" presetClass="entr" presetSubtype="0"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72" dur="1000" fill="hold"/>
                                        <p:tgtEl>
                                          <p:spTgt spid="24"/>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2000"/>
                                        <p:tgtEl>
                                          <p:spTgt spid="3"/>
                                        </p:tgtEl>
                                      </p:cBhvr>
                                    </p:animEffect>
                                    <p:set>
                                      <p:cBhvr>
                                        <p:cTn id="81" dur="1" fill="hold">
                                          <p:stCondLst>
                                            <p:cond delay="1999"/>
                                          </p:stCondLst>
                                        </p:cTn>
                                        <p:tgtEl>
                                          <p:spTgt spid="3"/>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2000"/>
                                        <p:tgtEl>
                                          <p:spTgt spid="12"/>
                                        </p:tgtEl>
                                      </p:cBhvr>
                                    </p:animEffect>
                                    <p:set>
                                      <p:cBhvr>
                                        <p:cTn id="93" dur="1" fill="hold">
                                          <p:stCondLst>
                                            <p:cond delay="1999"/>
                                          </p:stCondLst>
                                        </p:cTn>
                                        <p:tgtEl>
                                          <p:spTgt spid="12"/>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2000"/>
                                        <p:tgtEl>
                                          <p:spTgt spid="18"/>
                                        </p:tgtEl>
                                      </p:cBhvr>
                                    </p:animEffect>
                                    <p:set>
                                      <p:cBhvr>
                                        <p:cTn id="98" dur="1" fill="hold">
                                          <p:stCondLst>
                                            <p:cond delay="1999"/>
                                          </p:stCondLst>
                                        </p:cTn>
                                        <p:tgtEl>
                                          <p:spTgt spid="18"/>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2000"/>
                                        <p:tgtEl>
                                          <p:spTgt spid="21"/>
                                        </p:tgtEl>
                                      </p:cBhvr>
                                    </p:animEffect>
                                    <p:set>
                                      <p:cBhvr>
                                        <p:cTn id="103" dur="1" fill="hold">
                                          <p:stCondLst>
                                            <p:cond delay="1999"/>
                                          </p:stCondLst>
                                        </p:cTn>
                                        <p:tgtEl>
                                          <p:spTgt spid="21"/>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nodeType="click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fade">
                                      <p:cBhvr>
                                        <p:cTn id="108" dur="1000"/>
                                        <p:tgtEl>
                                          <p:spTgt spid="27"/>
                                        </p:tgtEl>
                                      </p:cBhvr>
                                    </p:animEffect>
                                    <p:anim calcmode="lin" valueType="num">
                                      <p:cBhvr>
                                        <p:cTn id="109" dur="1000" fill="hold"/>
                                        <p:tgtEl>
                                          <p:spTgt spid="27"/>
                                        </p:tgtEl>
                                        <p:attrNameLst>
                                          <p:attrName>ppt_x</p:attrName>
                                        </p:attrNameLst>
                                      </p:cBhvr>
                                      <p:tavLst>
                                        <p:tav tm="0">
                                          <p:val>
                                            <p:strVal val="#ppt_x"/>
                                          </p:val>
                                        </p:tav>
                                        <p:tav tm="100000">
                                          <p:val>
                                            <p:strVal val="#ppt_x"/>
                                          </p:val>
                                        </p:tav>
                                      </p:tavLst>
                                    </p:anim>
                                    <p:anim calcmode="lin" valueType="num">
                                      <p:cBhvr>
                                        <p:cTn id="11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7" presetClass="entr" presetSubtype="0" fill="hold" nodeType="click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1000"/>
                                        <p:tgtEl>
                                          <p:spTgt spid="31"/>
                                        </p:tgtEl>
                                      </p:cBhvr>
                                    </p:animEffect>
                                    <p:anim calcmode="lin" valueType="num">
                                      <p:cBhvr>
                                        <p:cTn id="116" dur="1000" fill="hold"/>
                                        <p:tgtEl>
                                          <p:spTgt spid="31"/>
                                        </p:tgtEl>
                                        <p:attrNameLst>
                                          <p:attrName>ppt_x</p:attrName>
                                        </p:attrNameLst>
                                      </p:cBhvr>
                                      <p:tavLst>
                                        <p:tav tm="0">
                                          <p:val>
                                            <p:strVal val="#ppt_x"/>
                                          </p:val>
                                        </p:tav>
                                        <p:tav tm="100000">
                                          <p:val>
                                            <p:strVal val="#ppt_x"/>
                                          </p:val>
                                        </p:tav>
                                      </p:tavLst>
                                    </p:anim>
                                    <p:anim calcmode="lin" valueType="num">
                                      <p:cBhvr>
                                        <p:cTn id="11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7" presetClass="entr" presetSubtype="0" fill="hold" nodeType="click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1000"/>
                                        <p:tgtEl>
                                          <p:spTgt spid="34"/>
                                        </p:tgtEl>
                                      </p:cBhvr>
                                    </p:animEffect>
                                    <p:anim calcmode="lin" valueType="num">
                                      <p:cBhvr>
                                        <p:cTn id="123" dur="1000" fill="hold"/>
                                        <p:tgtEl>
                                          <p:spTgt spid="34"/>
                                        </p:tgtEl>
                                        <p:attrNameLst>
                                          <p:attrName>ppt_x</p:attrName>
                                        </p:attrNameLst>
                                      </p:cBhvr>
                                      <p:tavLst>
                                        <p:tav tm="0">
                                          <p:val>
                                            <p:strVal val="#ppt_x"/>
                                          </p:val>
                                        </p:tav>
                                        <p:tav tm="100000">
                                          <p:val>
                                            <p:strVal val="#ppt_x"/>
                                          </p:val>
                                        </p:tav>
                                      </p:tavLst>
                                    </p:anim>
                                    <p:anim calcmode="lin" valueType="num">
                                      <p:cBhvr>
                                        <p:cTn id="1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6" grpId="0" animBg="1"/>
      <p:bldP spid="17" grpId="0" animBg="1"/>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10" name="Рисунок 9" descr="teren5a632fffe3f0c3.jpg"/>
          <p:cNvPicPr>
            <a:picLocks noChangeAspect="1"/>
          </p:cNvPicPr>
          <p:nvPr/>
        </p:nvPicPr>
        <p:blipFill>
          <a:blip r:embed="rId3" cstate="print"/>
          <a:stretch>
            <a:fillRect/>
          </a:stretch>
        </p:blipFill>
        <p:spPr>
          <a:xfrm>
            <a:off x="7195930" y="390498"/>
            <a:ext cx="4678017" cy="2504688"/>
          </a:xfrm>
          <a:prstGeom prst="rect">
            <a:avLst/>
          </a:prstGeom>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25</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29" name="Скругленный прямоугольник 4"/>
          <p:cNvSpPr/>
          <p:nvPr/>
        </p:nvSpPr>
        <p:spPr>
          <a:xfrm>
            <a:off x="7785518" y="2786024"/>
            <a:ext cx="3396901" cy="1157468"/>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400" dirty="0" smtClean="0"/>
              <a:t/>
            </a:r>
            <a:br>
              <a:rPr lang="en-US" sz="5400" dirty="0" smtClean="0"/>
            </a:br>
            <a:endParaRPr lang="ru-RU" sz="5300" kern="1200" dirty="0"/>
          </a:p>
        </p:txBody>
      </p:sp>
      <p:sp>
        <p:nvSpPr>
          <p:cNvPr id="3" name="Прямоугольник 2"/>
          <p:cNvSpPr/>
          <p:nvPr/>
        </p:nvSpPr>
        <p:spPr>
          <a:xfrm>
            <a:off x="990732" y="2107364"/>
            <a:ext cx="6096000" cy="923330"/>
          </a:xfrm>
          <a:prstGeom prst="rect">
            <a:avLst/>
          </a:prstGeom>
        </p:spPr>
        <p:txBody>
          <a:bodyPr>
            <a:spAutoFit/>
          </a:bodyPr>
          <a:lstStyle/>
          <a:p>
            <a:pPr indent="450215" algn="just">
              <a:spcAft>
                <a:spcPts val="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Метою діяльності </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є </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гарантія безпечного перебування затриманих осіб у територіальному орга­ні поліції/ізоляторі тимчасового </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тримання</a:t>
            </a:r>
            <a:endParaRPr lang="en-US" sz="1600" dirty="0">
              <a:solidFill>
                <a:schemeClr val="bg1"/>
              </a:solidFill>
              <a:effectLst/>
              <a:latin typeface="Gotham Pro"/>
              <a:ea typeface="Calibri" panose="020F0502020204030204" pitchFamily="34" charset="0"/>
              <a:cs typeface="Times New Roman" panose="02020603050405020304" pitchFamily="18" charset="0"/>
            </a:endParaRPr>
          </a:p>
        </p:txBody>
      </p:sp>
      <p:sp>
        <p:nvSpPr>
          <p:cNvPr id="4" name="Прямоугольник 3"/>
          <p:cNvSpPr/>
          <p:nvPr/>
        </p:nvSpPr>
        <p:spPr>
          <a:xfrm>
            <a:off x="370546" y="312023"/>
            <a:ext cx="6282045" cy="1754326"/>
          </a:xfrm>
          <a:prstGeom prst="rect">
            <a:avLst/>
          </a:prstGeom>
        </p:spPr>
        <p:txBody>
          <a:bodyPr wrap="square">
            <a:spAutoFit/>
          </a:bodyPr>
          <a:lstStyle/>
          <a:p>
            <a:pPr algn="ctr"/>
            <a:r>
              <a:rPr lang="uk-UA" sz="4400" b="1" dirty="0" smtClean="0">
                <a:solidFill>
                  <a:schemeClr val="bg1"/>
                </a:solidFill>
                <a:ea typeface="Calibri" panose="020F0502020204030204" pitchFamily="34" charset="0"/>
                <a:cs typeface="Times New Roman" panose="02020603050405020304" pitchFamily="18" charset="0"/>
              </a:rPr>
              <a:t> С</a:t>
            </a:r>
            <a:r>
              <a:rPr lang="ru-RU" sz="4400" b="1" dirty="0" err="1">
                <a:solidFill>
                  <a:schemeClr val="bg1"/>
                </a:solidFill>
                <a:ea typeface="Calibri" panose="020F0502020204030204" pitchFamily="34" charset="0"/>
                <a:cs typeface="Times New Roman" panose="02020603050405020304" pitchFamily="18" charset="0"/>
              </a:rPr>
              <a:t>ustody</a:t>
            </a:r>
            <a:r>
              <a:rPr lang="ru-RU" sz="4400" b="1" dirty="0">
                <a:solidFill>
                  <a:schemeClr val="bg1"/>
                </a:solidFill>
                <a:ea typeface="Calibri" panose="020F0502020204030204" pitchFamily="34" charset="0"/>
                <a:cs typeface="Times New Roman" panose="02020603050405020304" pitchFamily="18" charset="0"/>
              </a:rPr>
              <a:t> </a:t>
            </a:r>
            <a:r>
              <a:rPr lang="ru-RU" sz="4400" b="1" dirty="0" err="1" smtClean="0">
                <a:solidFill>
                  <a:schemeClr val="bg1"/>
                </a:solidFill>
                <a:ea typeface="Calibri" panose="020F0502020204030204" pitchFamily="34" charset="0"/>
                <a:cs typeface="Times New Roman" panose="02020603050405020304" pitchFamily="18" charset="0"/>
              </a:rPr>
              <a:t>officer</a:t>
            </a:r>
            <a:r>
              <a:rPr lang="uk-UA" sz="4400" b="1" dirty="0" smtClean="0">
                <a:solidFill>
                  <a:schemeClr val="bg1"/>
                </a:solidFill>
                <a:ea typeface="Calibri" panose="020F0502020204030204" pitchFamily="34" charset="0"/>
                <a:cs typeface="Times New Roman" panose="02020603050405020304" pitchFamily="18" charset="0"/>
              </a:rPr>
              <a:t> –</a:t>
            </a:r>
            <a:endParaRPr lang="en-US" sz="4400" b="1" dirty="0"/>
          </a:p>
          <a:p>
            <a:pPr algn="ctr"/>
            <a:r>
              <a:rPr lang="uk-UA" sz="3200" dirty="0" smtClean="0">
                <a:solidFill>
                  <a:schemeClr val="bg1"/>
                </a:solidFill>
                <a:ea typeface="Calibri" panose="020F0502020204030204" pitchFamily="34" charset="0"/>
                <a:cs typeface="Times New Roman" panose="02020603050405020304" pitchFamily="18" charset="0"/>
              </a:rPr>
              <a:t>особа, відповідальна </a:t>
            </a:r>
            <a:r>
              <a:rPr lang="uk-UA" sz="3200" dirty="0">
                <a:solidFill>
                  <a:schemeClr val="bg1"/>
                </a:solidFill>
                <a:ea typeface="Calibri" panose="020F0502020204030204" pitchFamily="34" charset="0"/>
                <a:cs typeface="Times New Roman" panose="02020603050405020304" pitchFamily="18" charset="0"/>
              </a:rPr>
              <a:t>за затрима­них </a:t>
            </a:r>
            <a:endParaRPr lang="en-US" sz="3200" dirty="0"/>
          </a:p>
        </p:txBody>
      </p:sp>
      <p:sp>
        <p:nvSpPr>
          <p:cNvPr id="5" name="Прямоугольник 4"/>
          <p:cNvSpPr/>
          <p:nvPr/>
        </p:nvSpPr>
        <p:spPr>
          <a:xfrm>
            <a:off x="1067998" y="3320511"/>
            <a:ext cx="6096000" cy="646331"/>
          </a:xfrm>
          <a:prstGeom prst="rect">
            <a:avLst/>
          </a:prstGeom>
        </p:spPr>
        <p:txBody>
          <a:bodyPr>
            <a:spAutoFit/>
          </a:bodyPr>
          <a:lstStyle/>
          <a:p>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a:t>
            </a:r>
            <a:r>
              <a:rPr lang="ru-RU"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ustody</a:t>
            </a:r>
            <a:r>
              <a:rPr lang="ru-RU"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officer</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ru-RU" dirty="0" smtClean="0"/>
              <a:t> </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є </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в струк­турі органів досудового розслідування (ст. 212 КПК</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p>
        </p:txBody>
      </p:sp>
      <p:sp>
        <p:nvSpPr>
          <p:cNvPr id="6" name="Прямоугольник 5"/>
          <p:cNvSpPr/>
          <p:nvPr/>
        </p:nvSpPr>
        <p:spPr>
          <a:xfrm>
            <a:off x="3641697" y="4473010"/>
            <a:ext cx="6096000" cy="1200329"/>
          </a:xfrm>
          <a:prstGeom prst="rect">
            <a:avLst/>
          </a:prstGeom>
        </p:spPr>
        <p:txBody>
          <a:bodyPr>
            <a:spAutoFit/>
          </a:bodyPr>
          <a:lstStyle/>
          <a:p>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що призводить до конфлікту інтересів, адже з одного боку — службові особи є працівниками підрозділів, що безпосередньо здійснюють розслідування, а з іншого — вони мають відповідати за безпеку затриманих осіб. </a:t>
            </a:r>
            <a:endParaRPr lang="en-US" dirty="0"/>
          </a:p>
        </p:txBody>
      </p:sp>
      <p:sp>
        <p:nvSpPr>
          <p:cNvPr id="13" name="Стрелка вправо 12"/>
          <p:cNvSpPr/>
          <p:nvPr/>
        </p:nvSpPr>
        <p:spPr>
          <a:xfrm>
            <a:off x="206455" y="2220785"/>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rot="5400000">
            <a:off x="5507325" y="3956820"/>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509694" y="172875"/>
            <a:ext cx="6282045" cy="2123658"/>
          </a:xfrm>
          <a:prstGeom prst="rect">
            <a:avLst/>
          </a:prstGeom>
        </p:spPr>
        <p:txBody>
          <a:bodyPr wrap="square">
            <a:spAutoFit/>
          </a:bodyPr>
          <a:lstStyle/>
          <a:p>
            <a:pPr algn="ctr"/>
            <a:r>
              <a:rPr lang="uk-UA" sz="4400" b="1" dirty="0" smtClean="0">
                <a:solidFill>
                  <a:schemeClr val="bg1"/>
                </a:solidFill>
                <a:ea typeface="Calibri" panose="020F0502020204030204" pitchFamily="34" charset="0"/>
                <a:cs typeface="Times New Roman" panose="02020603050405020304" pitchFamily="18" charset="0"/>
              </a:rPr>
              <a:t> С</a:t>
            </a:r>
            <a:r>
              <a:rPr lang="ru-RU" sz="4400" b="1" dirty="0" err="1">
                <a:solidFill>
                  <a:schemeClr val="bg1"/>
                </a:solidFill>
                <a:ea typeface="Calibri" panose="020F0502020204030204" pitchFamily="34" charset="0"/>
                <a:cs typeface="Times New Roman" panose="02020603050405020304" pitchFamily="18" charset="0"/>
              </a:rPr>
              <a:t>ustody</a:t>
            </a:r>
            <a:r>
              <a:rPr lang="ru-RU" sz="4400" b="1" dirty="0">
                <a:solidFill>
                  <a:schemeClr val="bg1"/>
                </a:solidFill>
                <a:ea typeface="Calibri" panose="020F0502020204030204" pitchFamily="34" charset="0"/>
                <a:cs typeface="Times New Roman" panose="02020603050405020304" pitchFamily="18" charset="0"/>
              </a:rPr>
              <a:t> </a:t>
            </a:r>
            <a:r>
              <a:rPr lang="ru-RU" sz="4400" b="1" dirty="0" err="1" smtClean="0">
                <a:solidFill>
                  <a:schemeClr val="bg1"/>
                </a:solidFill>
                <a:ea typeface="Calibri" panose="020F0502020204030204" pitchFamily="34" charset="0"/>
                <a:cs typeface="Times New Roman" panose="02020603050405020304" pitchFamily="18" charset="0"/>
              </a:rPr>
              <a:t>officer</a:t>
            </a:r>
            <a:r>
              <a:rPr lang="uk-UA" sz="4400" b="1" dirty="0" smtClean="0">
                <a:solidFill>
                  <a:schemeClr val="bg1"/>
                </a:solidFill>
                <a:ea typeface="Calibri" panose="020F0502020204030204" pitchFamily="34" charset="0"/>
                <a:cs typeface="Times New Roman" panose="02020603050405020304" pitchFamily="18" charset="0"/>
              </a:rPr>
              <a:t> – </a:t>
            </a:r>
            <a:r>
              <a:rPr lang="en-US" sz="4400" b="1" dirty="0" smtClean="0">
                <a:solidFill>
                  <a:schemeClr val="bg1"/>
                </a:solidFill>
              </a:rPr>
              <a:t>the person responsible for the detainees</a:t>
            </a:r>
            <a:endParaRPr lang="en-US" sz="3200" b="1" dirty="0">
              <a:solidFill>
                <a:schemeClr val="bg1"/>
              </a:solidFill>
            </a:endParaRPr>
          </a:p>
        </p:txBody>
      </p:sp>
      <p:sp>
        <p:nvSpPr>
          <p:cNvPr id="17" name="Прямоугольник 16"/>
          <p:cNvSpPr/>
          <p:nvPr/>
        </p:nvSpPr>
        <p:spPr>
          <a:xfrm>
            <a:off x="1129880" y="2034478"/>
            <a:ext cx="6096000" cy="1200329"/>
          </a:xfrm>
          <a:prstGeom prst="rect">
            <a:avLst/>
          </a:prstGeom>
        </p:spPr>
        <p:txBody>
          <a:bodyPr>
            <a:spAutoFit/>
          </a:bodyPr>
          <a:lstStyle/>
          <a:p>
            <a:pPr indent="450215" algn="just">
              <a:spcAft>
                <a:spcPts val="0"/>
              </a:spcAft>
            </a:pPr>
            <a:r>
              <a:rPr lang="en-US" dirty="0" smtClean="0"/>
              <a:t/>
            </a:r>
            <a:br>
              <a:rPr lang="en-US" dirty="0" smtClean="0"/>
            </a:br>
            <a:r>
              <a:rPr lang="en-US" dirty="0" smtClean="0">
                <a:solidFill>
                  <a:schemeClr val="bg1"/>
                </a:solidFill>
              </a:rPr>
              <a:t>The purpose of the activity is to guarantee the safe stay of detainees in the territorial police body / temporary detention center.</a:t>
            </a:r>
            <a:endParaRPr lang="en-US" sz="1600" dirty="0">
              <a:solidFill>
                <a:schemeClr val="bg1"/>
              </a:solidFill>
              <a:effectLst/>
              <a:latin typeface="Gotham Pro"/>
              <a:ea typeface="Calibri" panose="020F0502020204030204" pitchFamily="34" charset="0"/>
              <a:cs typeface="Times New Roman" panose="02020603050405020304" pitchFamily="18" charset="0"/>
            </a:endParaRPr>
          </a:p>
        </p:txBody>
      </p:sp>
      <p:sp>
        <p:nvSpPr>
          <p:cNvPr id="18" name="Прямоугольник 17"/>
          <p:cNvSpPr/>
          <p:nvPr/>
        </p:nvSpPr>
        <p:spPr>
          <a:xfrm>
            <a:off x="849337" y="3340388"/>
            <a:ext cx="6096000" cy="646331"/>
          </a:xfrm>
          <a:prstGeom prst="rect">
            <a:avLst/>
          </a:prstGeom>
        </p:spPr>
        <p:txBody>
          <a:bodyPr>
            <a:spAutoFit/>
          </a:bodyPr>
          <a:lstStyle/>
          <a:p>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a:t>
            </a:r>
            <a:r>
              <a:rPr lang="ru-RU"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ustody</a:t>
            </a:r>
            <a:r>
              <a:rPr lang="ru-RU"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officer</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ru-RU" dirty="0" smtClean="0">
                <a:solidFill>
                  <a:schemeClr val="bg1"/>
                </a:solidFill>
              </a:rPr>
              <a:t> </a:t>
            </a:r>
            <a:r>
              <a:rPr lang="en-US" dirty="0" smtClean="0">
                <a:solidFill>
                  <a:schemeClr val="bg1"/>
                </a:solidFill>
              </a:rPr>
              <a:t>is in the structure of pre-trial investigation bodies (Article 212 of the of the Code of Criminal Procedure)</a:t>
            </a:r>
            <a:endParaRPr lang="en-US" dirty="0">
              <a:solidFill>
                <a:schemeClr val="bg1"/>
              </a:solidFill>
            </a:endParaRPr>
          </a:p>
        </p:txBody>
      </p:sp>
      <p:sp>
        <p:nvSpPr>
          <p:cNvPr id="20" name="Прямоугольник 19"/>
          <p:cNvSpPr/>
          <p:nvPr/>
        </p:nvSpPr>
        <p:spPr>
          <a:xfrm>
            <a:off x="3621818" y="4584245"/>
            <a:ext cx="6096000" cy="1200329"/>
          </a:xfrm>
          <a:prstGeom prst="rect">
            <a:avLst/>
          </a:prstGeom>
        </p:spPr>
        <p:txBody>
          <a:bodyPr>
            <a:spAutoFit/>
          </a:bodyPr>
          <a:lstStyle/>
          <a:p>
            <a:r>
              <a:rPr lang="en-US" dirty="0" smtClean="0">
                <a:solidFill>
                  <a:schemeClr val="bg1"/>
                </a:solidFill>
              </a:rPr>
              <a:t>which leads to a conflict of interest, because on the one hand - officials are employees of units directly conducting investigations, and on the other - they must be responsible for the safety of detainees</a:t>
            </a:r>
            <a:endParaRPr lang="en-US" dirty="0">
              <a:solidFill>
                <a:schemeClr val="bg1"/>
              </a:solidFill>
            </a:endParaRPr>
          </a:p>
        </p:txBody>
      </p:sp>
    </p:spTree>
    <p:extLst>
      <p:ext uri="{BB962C8B-B14F-4D97-AF65-F5344CB8AC3E}">
        <p14:creationId xmlns:p14="http://schemas.microsoft.com/office/powerpoint/2010/main" xmlns="" val="683353295"/>
      </p:ext>
    </p:extLst>
  </p:cSld>
  <p:clrMapOvr>
    <a:masterClrMapping/>
  </p:clrMapOvr>
  <mc:AlternateContent xmlns:mc="http://schemas.openxmlformats.org/markup-compatibility/2006">
    <mc:Choice xmlns:p14="http://schemas.microsoft.com/office/powerpoint/2010/main" xmlns=""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2000"/>
                                        <p:tgtEl>
                                          <p:spTgt spid="4"/>
                                        </p:tgtEl>
                                      </p:cBhvr>
                                    </p:animEffect>
                                    <p:set>
                                      <p:cBhvr>
                                        <p:cTn id="69" dur="1" fill="hold">
                                          <p:stCondLst>
                                            <p:cond delay="1999"/>
                                          </p:stCondLst>
                                        </p:cTn>
                                        <p:tgtEl>
                                          <p:spTgt spid="4"/>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2000"/>
                                        <p:tgtEl>
                                          <p:spTgt spid="3"/>
                                        </p:tgtEl>
                                      </p:cBhvr>
                                    </p:animEffect>
                                    <p:set>
                                      <p:cBhvr>
                                        <p:cTn id="74" dur="1" fill="hold">
                                          <p:stCondLst>
                                            <p:cond delay="1999"/>
                                          </p:stCondLst>
                                        </p:cTn>
                                        <p:tgtEl>
                                          <p:spTgt spid="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2000"/>
                                        <p:tgtEl>
                                          <p:spTgt spid="5"/>
                                        </p:tgtEl>
                                      </p:cBhvr>
                                    </p:animEffect>
                                    <p:set>
                                      <p:cBhvr>
                                        <p:cTn id="79" dur="1" fill="hold">
                                          <p:stCondLst>
                                            <p:cond delay="1999"/>
                                          </p:stCondLst>
                                        </p:cTn>
                                        <p:tgtEl>
                                          <p:spTgt spid="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2000"/>
                                        <p:tgtEl>
                                          <p:spTgt spid="6"/>
                                        </p:tgtEl>
                                      </p:cBhvr>
                                    </p:animEffect>
                                    <p:set>
                                      <p:cBhvr>
                                        <p:cTn id="84" dur="1" fill="hold">
                                          <p:stCondLst>
                                            <p:cond delay="1999"/>
                                          </p:stCondLst>
                                        </p:cTn>
                                        <p:tgtEl>
                                          <p:spTgt spid="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1000"/>
                                        <p:tgtEl>
                                          <p:spTgt spid="18"/>
                                        </p:tgtEl>
                                      </p:cBhvr>
                                    </p:animEffect>
                                    <p:anim calcmode="lin" valueType="num">
                                      <p:cBhvr>
                                        <p:cTn id="104" dur="1000" fill="hold"/>
                                        <p:tgtEl>
                                          <p:spTgt spid="18"/>
                                        </p:tgtEl>
                                        <p:attrNameLst>
                                          <p:attrName>ppt_x</p:attrName>
                                        </p:attrNameLst>
                                      </p:cBhvr>
                                      <p:tavLst>
                                        <p:tav tm="0">
                                          <p:val>
                                            <p:strVal val="#ppt_x"/>
                                          </p:val>
                                        </p:tav>
                                        <p:tav tm="100000">
                                          <p:val>
                                            <p:strVal val="#ppt_x"/>
                                          </p:val>
                                        </p:tav>
                                      </p:tavLst>
                                    </p:anim>
                                    <p:anim calcmode="lin" valueType="num">
                                      <p:cBhvr>
                                        <p:cTn id="10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fade">
                                      <p:cBhvr>
                                        <p:cTn id="110" dur="1000"/>
                                        <p:tgtEl>
                                          <p:spTgt spid="20"/>
                                        </p:tgtEl>
                                      </p:cBhvr>
                                    </p:animEffect>
                                    <p:anim calcmode="lin" valueType="num">
                                      <p:cBhvr>
                                        <p:cTn id="111" dur="1000" fill="hold"/>
                                        <p:tgtEl>
                                          <p:spTgt spid="20"/>
                                        </p:tgtEl>
                                        <p:attrNameLst>
                                          <p:attrName>ppt_x</p:attrName>
                                        </p:attrNameLst>
                                      </p:cBhvr>
                                      <p:tavLst>
                                        <p:tav tm="0">
                                          <p:val>
                                            <p:strVal val="#ppt_x"/>
                                          </p:val>
                                        </p:tav>
                                        <p:tav tm="100000">
                                          <p:val>
                                            <p:strVal val="#ppt_x"/>
                                          </p:val>
                                        </p:tav>
                                      </p:tavLst>
                                    </p:anim>
                                    <p:anim calcmode="lin" valueType="num">
                                      <p:cBhvr>
                                        <p:cTn id="11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13" grpId="0" animBg="1"/>
      <p:bldP spid="15" grpId="0" animBg="1"/>
      <p:bldP spid="16" grpId="0"/>
      <p:bldP spid="17" grpId="0"/>
      <p:bldP spid="18"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27" name="Рисунок 26" descr="https://i.lb.ua/076/31/5795c8a2e289d.jpeg"/>
          <p:cNvPicPr/>
          <p:nvPr/>
        </p:nvPicPr>
        <p:blipFill>
          <a:blip r:embed="rId3" cstate="print"/>
          <a:srcRect/>
          <a:stretch>
            <a:fillRect/>
          </a:stretch>
        </p:blipFill>
        <p:spPr bwMode="auto">
          <a:xfrm>
            <a:off x="8343804" y="1039670"/>
            <a:ext cx="2647634" cy="1925054"/>
          </a:xfrm>
          <a:prstGeom prst="rect">
            <a:avLst/>
          </a:prstGeom>
          <a:noFill/>
          <a:ln w="9525">
            <a:noFill/>
            <a:miter lim="800000"/>
            <a:headEnd/>
            <a:tailEnd/>
          </a:ln>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26</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29" name="Скругленный прямоугольник 4"/>
          <p:cNvSpPr/>
          <p:nvPr/>
        </p:nvSpPr>
        <p:spPr>
          <a:xfrm>
            <a:off x="7785518" y="2786024"/>
            <a:ext cx="3396901" cy="1157468"/>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400" dirty="0" smtClean="0"/>
              <a:t/>
            </a:r>
            <a:br>
              <a:rPr lang="en-US" sz="5400" dirty="0" smtClean="0"/>
            </a:br>
            <a:endParaRPr lang="ru-RU" sz="5300" kern="1200" dirty="0"/>
          </a:p>
        </p:txBody>
      </p:sp>
      <p:sp>
        <p:nvSpPr>
          <p:cNvPr id="3" name="Прямоугольник 2"/>
          <p:cNvSpPr/>
          <p:nvPr/>
        </p:nvSpPr>
        <p:spPr>
          <a:xfrm>
            <a:off x="3785937" y="294733"/>
            <a:ext cx="8406063" cy="1741311"/>
          </a:xfrm>
          <a:prstGeom prst="rect">
            <a:avLst/>
          </a:prstGeom>
        </p:spPr>
        <p:txBody>
          <a:bodyPr wrap="square">
            <a:spAutoFit/>
          </a:bodyPr>
          <a:lstStyle/>
          <a:p>
            <a:pPr indent="450215" algn="ctr">
              <a:lnSpc>
                <a:spcPct val="115000"/>
              </a:lnSpc>
              <a:spcAft>
                <a:spcPts val="0"/>
              </a:spcAft>
            </a:pPr>
            <a:r>
              <a:rPr lang="ru-RU" sz="4000" b="1" dirty="0" smtClean="0">
                <a:solidFill>
                  <a:schemeClr val="bg1"/>
                </a:solidFill>
                <a:ea typeface="Times New Roman" pitchFamily="18" charset="0"/>
                <a:cs typeface="Times New Roman" pitchFamily="18" charset="0"/>
              </a:rPr>
              <a:t>«</a:t>
            </a:r>
            <a:r>
              <a:rPr lang="ru-RU" sz="4000" b="1" dirty="0" err="1" smtClean="0">
                <a:solidFill>
                  <a:schemeClr val="bg1"/>
                </a:solidFill>
                <a:ea typeface="Times New Roman" pitchFamily="18" charset="0"/>
                <a:cs typeface="Times New Roman" pitchFamily="18" charset="0"/>
              </a:rPr>
              <a:t>Custody</a:t>
            </a:r>
            <a:r>
              <a:rPr lang="ru-RU" sz="4000" b="1" dirty="0" smtClean="0">
                <a:solidFill>
                  <a:schemeClr val="bg1"/>
                </a:solidFill>
                <a:ea typeface="Times New Roman" pitchFamily="18" charset="0"/>
                <a:cs typeface="Times New Roman" pitchFamily="18" charset="0"/>
              </a:rPr>
              <a:t> </a:t>
            </a:r>
            <a:r>
              <a:rPr lang="ru-RU" sz="4000" b="1" dirty="0" err="1" smtClean="0">
                <a:solidFill>
                  <a:schemeClr val="bg1"/>
                </a:solidFill>
                <a:ea typeface="Times New Roman" pitchFamily="18" charset="0"/>
                <a:cs typeface="Times New Roman" pitchFamily="18" charset="0"/>
              </a:rPr>
              <a:t>Records</a:t>
            </a:r>
            <a:r>
              <a:rPr lang="ru-RU" sz="4000" b="1" dirty="0" smtClean="0">
                <a:solidFill>
                  <a:schemeClr val="bg1"/>
                </a:solidFill>
                <a:ea typeface="Times New Roman" pitchFamily="18" charset="0"/>
                <a:cs typeface="Times New Roman" pitchFamily="18" charset="0"/>
              </a:rPr>
              <a:t>»</a:t>
            </a:r>
            <a:r>
              <a:rPr lang="uk-UA" sz="4000" b="1" dirty="0" smtClean="0">
                <a:solidFill>
                  <a:schemeClr val="bg1"/>
                </a:solidFill>
                <a:ea typeface="Times New Roman" panose="02020603050405020304" pitchFamily="18" charset="0"/>
                <a:cs typeface="Times New Roman" panose="02020603050405020304" pitchFamily="18" charset="0"/>
              </a:rPr>
              <a:t> </a:t>
            </a:r>
          </a:p>
          <a:p>
            <a:pPr indent="450215" algn="ctr">
              <a:lnSpc>
                <a:spcPct val="115000"/>
              </a:lnSpc>
              <a:spcAft>
                <a:spcPts val="0"/>
              </a:spcAft>
            </a:pPr>
            <a:r>
              <a:rPr lang="uk-UA" sz="4000" b="1" dirty="0" smtClean="0">
                <a:solidFill>
                  <a:schemeClr val="bg1"/>
                </a:solidFill>
                <a:ea typeface="Times New Roman" panose="02020603050405020304" pitchFamily="18" charset="0"/>
                <a:cs typeface="Times New Roman" panose="02020603050405020304" pitchFamily="18" charset="0"/>
              </a:rPr>
              <a:t>об’єднує </a:t>
            </a:r>
            <a:r>
              <a:rPr lang="uk-UA" sz="4000" b="1" dirty="0">
                <a:solidFill>
                  <a:schemeClr val="bg1"/>
                </a:solidFill>
                <a:ea typeface="Times New Roman" panose="02020603050405020304" pitchFamily="18" charset="0"/>
                <a:cs typeface="Times New Roman" panose="02020603050405020304" pitchFamily="18" charset="0"/>
              </a:rPr>
              <a:t>в єдиний </a:t>
            </a:r>
            <a:r>
              <a:rPr lang="uk-UA" sz="4000" b="1" dirty="0" smtClean="0">
                <a:solidFill>
                  <a:schemeClr val="bg1"/>
                </a:solidFill>
                <a:ea typeface="Times New Roman" panose="02020603050405020304" pitchFamily="18" charset="0"/>
                <a:cs typeface="Times New Roman" panose="02020603050405020304" pitchFamily="18" charset="0"/>
              </a:rPr>
              <a:t>комплекс</a:t>
            </a:r>
            <a:endParaRPr lang="en-US" sz="4000" b="1" dirty="0">
              <a:solidFill>
                <a:schemeClr val="bg1"/>
              </a:solidFill>
              <a:ea typeface="Calibri" panose="020F0502020204030204" pitchFamily="34" charset="0"/>
              <a:cs typeface="Times New Roman" panose="02020603050405020304" pitchFamily="18" charset="0"/>
            </a:endParaRPr>
          </a:p>
          <a:p>
            <a:pPr indent="450215" algn="just">
              <a:lnSpc>
                <a:spcPct val="115000"/>
              </a:lnSpc>
              <a:spcAft>
                <a:spcPts val="0"/>
              </a:spcAft>
            </a:pP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Группа 13"/>
          <p:cNvGrpSpPr/>
          <p:nvPr/>
        </p:nvGrpSpPr>
        <p:grpSpPr>
          <a:xfrm>
            <a:off x="1163400" y="3320716"/>
            <a:ext cx="7377488" cy="1090863"/>
            <a:chOff x="1773032" y="1556798"/>
            <a:chExt cx="7757828" cy="1821248"/>
          </a:xfrm>
          <a:solidFill>
            <a:srgbClr val="5F90D7"/>
          </a:solidFill>
        </p:grpSpPr>
        <p:sp>
          <p:nvSpPr>
            <p:cNvPr id="15" name="Скругленный прямоугольник 14"/>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Скругленный прямоугольник 4"/>
            <p:cNvSpPr/>
            <p:nvPr/>
          </p:nvSpPr>
          <p:spPr>
            <a:xfrm>
              <a:off x="1826375" y="1610141"/>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indent="450215" algn="ctr">
                <a:lnSpc>
                  <a:spcPct val="115000"/>
                </a:lnSpc>
                <a:spcAft>
                  <a:spcPts val="0"/>
                </a:spcAft>
              </a:pP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відео з </a:t>
              </a:r>
              <a:r>
                <a:rPr lang="uk-UA" sz="2400" dirty="0" err="1" smtClean="0">
                  <a:latin typeface="Times New Roman" panose="02020603050405020304" pitchFamily="18" charset="0"/>
                  <a:ea typeface="Times New Roman" panose="02020603050405020304" pitchFamily="18" charset="0"/>
                  <a:cs typeface="Times New Roman" panose="02020603050405020304" pitchFamily="18" charset="0"/>
                </a:rPr>
                <a:t>бодікамер</a:t>
              </a: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 поліцейських</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7" name="Группа 16"/>
          <p:cNvGrpSpPr/>
          <p:nvPr/>
        </p:nvGrpSpPr>
        <p:grpSpPr>
          <a:xfrm>
            <a:off x="1163401" y="2053389"/>
            <a:ext cx="7377488" cy="1106906"/>
            <a:chOff x="1773032" y="1556798"/>
            <a:chExt cx="7757828" cy="1821248"/>
          </a:xfrm>
          <a:solidFill>
            <a:srgbClr val="5F90D7"/>
          </a:solidFill>
        </p:grpSpPr>
        <p:sp>
          <p:nvSpPr>
            <p:cNvPr id="18" name="Скругленный прямоугольник 17"/>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Скругленный прямоугольник 4"/>
            <p:cNvSpPr/>
            <p:nvPr/>
          </p:nvSpPr>
          <p:spPr>
            <a:xfrm>
              <a:off x="1826375" y="1610141"/>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marL="457200" indent="450215" algn="ctr">
                <a:spcAft>
                  <a:spcPts val="0"/>
                </a:spcAft>
              </a:pPr>
              <a:r>
                <a:rPr lang="uk-UA" sz="24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відеофіксацію</a:t>
              </a:r>
              <a:r>
                <a:rPr lang="uk-UA"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в ізоляторах тимчасового тримання</a:t>
              </a:r>
              <a:endPar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20" name="Группа 19"/>
          <p:cNvGrpSpPr/>
          <p:nvPr/>
        </p:nvGrpSpPr>
        <p:grpSpPr>
          <a:xfrm>
            <a:off x="1203506" y="4604083"/>
            <a:ext cx="7377488" cy="1082841"/>
            <a:chOff x="1773032" y="1556798"/>
            <a:chExt cx="7757828" cy="1821248"/>
          </a:xfrm>
          <a:solidFill>
            <a:srgbClr val="5F90D7"/>
          </a:solidFill>
        </p:grpSpPr>
        <p:sp>
          <p:nvSpPr>
            <p:cNvPr id="21" name="Скругленный прямоугольник 20"/>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Скругленный прямоугольник 4"/>
            <p:cNvSpPr/>
            <p:nvPr/>
          </p:nvSpPr>
          <p:spPr>
            <a:xfrm>
              <a:off x="1826375" y="1610141"/>
              <a:ext cx="7651141"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algn="ctr"/>
              <a:r>
                <a:rPr lang="uk-UA" sz="24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відеофіксацію</a:t>
              </a:r>
              <a:r>
                <a:rPr lang="uk-UA"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в </a:t>
              </a:r>
              <a:r>
                <a:rPr lang="uk-UA" sz="2400" dirty="0" smtClean="0">
                  <a:latin typeface="Times New Roman" panose="02020603050405020304" pitchFamily="18" charset="0"/>
                  <a:ea typeface="Times New Roman" panose="02020603050405020304" pitchFamily="18" charset="0"/>
                  <a:cs typeface="Times New Roman" panose="02020603050405020304" pitchFamily="18" charset="0"/>
                </a:rPr>
                <a:t>підрозділах поліції </a:t>
              </a:r>
              <a:endParaRPr lang="en-US" sz="2400" dirty="0"/>
            </a:p>
          </p:txBody>
        </p:sp>
      </p:grpSp>
      <p:sp>
        <p:nvSpPr>
          <p:cNvPr id="23" name="Стрелка вправо 22"/>
          <p:cNvSpPr/>
          <p:nvPr/>
        </p:nvSpPr>
        <p:spPr>
          <a:xfrm>
            <a:off x="484751" y="2194281"/>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право 23"/>
          <p:cNvSpPr/>
          <p:nvPr/>
        </p:nvSpPr>
        <p:spPr>
          <a:xfrm>
            <a:off x="452666" y="3429523"/>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право 25"/>
          <p:cNvSpPr/>
          <p:nvPr/>
        </p:nvSpPr>
        <p:spPr>
          <a:xfrm>
            <a:off x="500792" y="4744975"/>
            <a:ext cx="689113" cy="649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8" name="Рисунок 27" descr="Без названия (2).jpg"/>
          <p:cNvPicPr>
            <a:picLocks noChangeAspect="1"/>
          </p:cNvPicPr>
          <p:nvPr/>
        </p:nvPicPr>
        <p:blipFill>
          <a:blip r:embed="rId5" cstate="print"/>
          <a:stretch>
            <a:fillRect/>
          </a:stretch>
        </p:blipFill>
        <p:spPr>
          <a:xfrm>
            <a:off x="9312693" y="2557963"/>
            <a:ext cx="2486025" cy="1838325"/>
          </a:xfrm>
          <a:prstGeom prst="rect">
            <a:avLst/>
          </a:prstGeom>
        </p:spPr>
      </p:pic>
      <p:pic>
        <p:nvPicPr>
          <p:cNvPr id="30" name="Рисунок 29" descr="Без названия (3).jpg"/>
          <p:cNvPicPr>
            <a:picLocks noChangeAspect="1"/>
          </p:cNvPicPr>
          <p:nvPr/>
        </p:nvPicPr>
        <p:blipFill>
          <a:blip r:embed="rId6" cstate="print"/>
          <a:stretch>
            <a:fillRect/>
          </a:stretch>
        </p:blipFill>
        <p:spPr>
          <a:xfrm>
            <a:off x="9725025" y="3764031"/>
            <a:ext cx="2466975" cy="1847850"/>
          </a:xfrm>
          <a:prstGeom prst="rect">
            <a:avLst/>
          </a:prstGeom>
        </p:spPr>
      </p:pic>
      <p:sp>
        <p:nvSpPr>
          <p:cNvPr id="25" name="Прямоугольник 24"/>
          <p:cNvSpPr/>
          <p:nvPr/>
        </p:nvSpPr>
        <p:spPr>
          <a:xfrm>
            <a:off x="2239524" y="541262"/>
            <a:ext cx="8406063" cy="1508105"/>
          </a:xfrm>
          <a:prstGeom prst="rect">
            <a:avLst/>
          </a:prstGeom>
        </p:spPr>
        <p:txBody>
          <a:bodyPr wrap="square">
            <a:spAutoFit/>
          </a:bodyPr>
          <a:lstStyle/>
          <a:p>
            <a:pPr indent="450215" algn="ctr">
              <a:lnSpc>
                <a:spcPct val="115000"/>
              </a:lnSpc>
              <a:spcAft>
                <a:spcPts val="0"/>
              </a:spcAft>
            </a:pPr>
            <a:r>
              <a:rPr lang="ru-RU" sz="4000" b="1" dirty="0" smtClean="0">
                <a:solidFill>
                  <a:schemeClr val="bg1"/>
                </a:solidFill>
                <a:ea typeface="Times New Roman" pitchFamily="18" charset="0"/>
                <a:cs typeface="Times New Roman" pitchFamily="18" charset="0"/>
              </a:rPr>
              <a:t>«</a:t>
            </a:r>
            <a:r>
              <a:rPr lang="ru-RU" sz="4000" b="1" dirty="0" err="1" smtClean="0">
                <a:solidFill>
                  <a:schemeClr val="bg1"/>
                </a:solidFill>
                <a:ea typeface="Times New Roman" pitchFamily="18" charset="0"/>
                <a:cs typeface="Times New Roman" pitchFamily="18" charset="0"/>
              </a:rPr>
              <a:t>Custody</a:t>
            </a:r>
            <a:r>
              <a:rPr lang="ru-RU" sz="4000" b="1" dirty="0" smtClean="0">
                <a:solidFill>
                  <a:schemeClr val="bg1"/>
                </a:solidFill>
                <a:ea typeface="Times New Roman" pitchFamily="18" charset="0"/>
                <a:cs typeface="Times New Roman" pitchFamily="18" charset="0"/>
              </a:rPr>
              <a:t> </a:t>
            </a:r>
            <a:r>
              <a:rPr lang="ru-RU" sz="4000" b="1" dirty="0" err="1" smtClean="0">
                <a:solidFill>
                  <a:schemeClr val="bg1"/>
                </a:solidFill>
                <a:ea typeface="Times New Roman" pitchFamily="18" charset="0"/>
                <a:cs typeface="Times New Roman" pitchFamily="18" charset="0"/>
              </a:rPr>
              <a:t>Records</a:t>
            </a:r>
            <a:r>
              <a:rPr lang="ru-RU" sz="4000" b="1" dirty="0" smtClean="0">
                <a:solidFill>
                  <a:schemeClr val="bg1"/>
                </a:solidFill>
                <a:ea typeface="Times New Roman" pitchFamily="18" charset="0"/>
                <a:cs typeface="Times New Roman" pitchFamily="18" charset="0"/>
              </a:rPr>
              <a:t>»</a:t>
            </a:r>
            <a:r>
              <a:rPr lang="uk-UA" sz="4000" b="1" dirty="0" smtClean="0">
                <a:solidFill>
                  <a:schemeClr val="bg1"/>
                </a:solidFill>
                <a:ea typeface="Times New Roman" panose="02020603050405020304" pitchFamily="18" charset="0"/>
                <a:cs typeface="Times New Roman" panose="02020603050405020304" pitchFamily="18" charset="0"/>
              </a:rPr>
              <a:t> </a:t>
            </a:r>
          </a:p>
          <a:p>
            <a:pPr indent="450215" algn="ctr">
              <a:lnSpc>
                <a:spcPct val="115000"/>
              </a:lnSpc>
              <a:spcAft>
                <a:spcPts val="0"/>
              </a:spcAft>
            </a:pPr>
            <a:r>
              <a:rPr lang="en-US" sz="4000" b="1" dirty="0" smtClean="0">
                <a:solidFill>
                  <a:schemeClr val="bg1"/>
                </a:solidFill>
              </a:rPr>
              <a:t>combines into a single complex</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1" name="Группа 30"/>
          <p:cNvGrpSpPr/>
          <p:nvPr/>
        </p:nvGrpSpPr>
        <p:grpSpPr>
          <a:xfrm>
            <a:off x="1208224" y="2057871"/>
            <a:ext cx="7377488" cy="1106906"/>
            <a:chOff x="1773032" y="1556798"/>
            <a:chExt cx="7757828" cy="1821248"/>
          </a:xfrm>
          <a:solidFill>
            <a:srgbClr val="5F90D7"/>
          </a:solidFill>
        </p:grpSpPr>
        <p:sp>
          <p:nvSpPr>
            <p:cNvPr id="32" name="Скругленный прямоугольник 31"/>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marL="457200" indent="450215" algn="ctr">
                <a:spcAft>
                  <a:spcPts val="0"/>
                </a:spcAft>
              </a:pPr>
              <a:r>
                <a:rPr lang="en-US" sz="2400" dirty="0" smtClean="0"/>
                <a:t>video recording in temporary detention facilities</a:t>
              </a:r>
              <a:endPar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34" name="Группа 33"/>
          <p:cNvGrpSpPr/>
          <p:nvPr/>
        </p:nvGrpSpPr>
        <p:grpSpPr>
          <a:xfrm>
            <a:off x="1230248" y="4601120"/>
            <a:ext cx="7377488" cy="1106906"/>
            <a:chOff x="1773032" y="1556798"/>
            <a:chExt cx="7757828" cy="1821248"/>
          </a:xfrm>
          <a:solidFill>
            <a:srgbClr val="5F90D7"/>
          </a:solidFill>
        </p:grpSpPr>
        <p:sp>
          <p:nvSpPr>
            <p:cNvPr id="35" name="Скругленный прямоугольник 34"/>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Скругленный прямоугольник 4"/>
            <p:cNvSpPr/>
            <p:nvPr/>
          </p:nvSpPr>
          <p:spPr>
            <a:xfrm>
              <a:off x="1826375" y="1610140"/>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marL="457200" indent="450215" algn="ctr">
                <a:spcAft>
                  <a:spcPts val="0"/>
                </a:spcAft>
              </a:pPr>
              <a:r>
                <a:rPr lang="en-US" sz="2400" dirty="0" smtClean="0"/>
                <a:t>video recording in police departments</a:t>
              </a:r>
              <a:endPar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37" name="Группа 36"/>
          <p:cNvGrpSpPr/>
          <p:nvPr/>
        </p:nvGrpSpPr>
        <p:grpSpPr>
          <a:xfrm>
            <a:off x="1217189" y="3370965"/>
            <a:ext cx="7377488" cy="1106906"/>
            <a:chOff x="1773032" y="1556798"/>
            <a:chExt cx="7757828" cy="1821248"/>
          </a:xfrm>
          <a:solidFill>
            <a:srgbClr val="5F90D7"/>
          </a:solidFill>
        </p:grpSpPr>
        <p:sp>
          <p:nvSpPr>
            <p:cNvPr id="38" name="Скругленный прямоугольник 37"/>
            <p:cNvSpPr/>
            <p:nvPr/>
          </p:nvSpPr>
          <p:spPr>
            <a:xfrm>
              <a:off x="1773032" y="1556798"/>
              <a:ext cx="7757828" cy="1821248"/>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Скругленный прямоугольник 4"/>
            <p:cNvSpPr/>
            <p:nvPr/>
          </p:nvSpPr>
          <p:spPr>
            <a:xfrm>
              <a:off x="1826375" y="1610141"/>
              <a:ext cx="7651142" cy="171456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48260" rIns="72390" bIns="48260" numCol="1" spcCol="1270" anchor="ctr" anchorCtr="0">
              <a:noAutofit/>
            </a:bodyPr>
            <a:lstStyle/>
            <a:p>
              <a:pPr marL="457200" indent="450215" algn="ctr">
                <a:spcAft>
                  <a:spcPts val="0"/>
                </a:spcAft>
              </a:pPr>
              <a:r>
                <a:rPr lang="en-US" sz="2400" dirty="0" smtClean="0"/>
                <a:t>video from police body cameras</a:t>
              </a:r>
              <a:endParaRPr 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xmlns="" val="1790689227"/>
      </p:ext>
    </p:extLst>
  </p:cSld>
  <p:clrMapOvr>
    <a:masterClrMapping/>
  </p:clrMapOvr>
  <mc:AlternateContent xmlns:mc="http://schemas.openxmlformats.org/markup-compatibility/2006">
    <mc:Choice xmlns:p14="http://schemas.microsoft.com/office/powerpoint/2010/main" xmlns=""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53" dur="1000" fill="hold"/>
                                        <p:tgtEl>
                                          <p:spTgt spid="27"/>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5"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72" dur="1000" fill="hold"/>
                                        <p:tgtEl>
                                          <p:spTgt spid="28"/>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1000"/>
                                        <p:tgtEl>
                                          <p:spTgt spid="20"/>
                                        </p:tgtEl>
                                      </p:cBhvr>
                                    </p:animEffect>
                                    <p:anim calcmode="lin" valueType="num">
                                      <p:cBhvr>
                                        <p:cTn id="82" dur="1000" fill="hold"/>
                                        <p:tgtEl>
                                          <p:spTgt spid="20"/>
                                        </p:tgtEl>
                                        <p:attrNameLst>
                                          <p:attrName>ppt_x</p:attrName>
                                        </p:attrNameLst>
                                      </p:cBhvr>
                                      <p:tavLst>
                                        <p:tav tm="0">
                                          <p:val>
                                            <p:strVal val="#ppt_x"/>
                                          </p:val>
                                        </p:tav>
                                        <p:tav tm="100000">
                                          <p:val>
                                            <p:strVal val="#ppt_x"/>
                                          </p:val>
                                        </p:tav>
                                      </p:tavLst>
                                    </p:anim>
                                    <p:anim calcmode="lin" valueType="num">
                                      <p:cBhvr>
                                        <p:cTn id="8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p:cTn id="88"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91" dur="1000" fill="hold"/>
                                        <p:tgtEl>
                                          <p:spTgt spid="30"/>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fade">
                                      <p:cBhvr>
                                        <p:cTn id="100" dur="1000"/>
                                        <p:tgtEl>
                                          <p:spTgt spid="25"/>
                                        </p:tgtEl>
                                      </p:cBhvr>
                                    </p:animEffect>
                                    <p:anim calcmode="lin" valueType="num">
                                      <p:cBhvr>
                                        <p:cTn id="101" dur="1000" fill="hold"/>
                                        <p:tgtEl>
                                          <p:spTgt spid="25"/>
                                        </p:tgtEl>
                                        <p:attrNameLst>
                                          <p:attrName>ppt_x</p:attrName>
                                        </p:attrNameLst>
                                      </p:cBhvr>
                                      <p:tavLst>
                                        <p:tav tm="0">
                                          <p:val>
                                            <p:strVal val="#ppt_x"/>
                                          </p:val>
                                        </p:tav>
                                        <p:tav tm="100000">
                                          <p:val>
                                            <p:strVal val="#ppt_x"/>
                                          </p:val>
                                        </p:tav>
                                      </p:tavLst>
                                    </p:anim>
                                    <p:anim calcmode="lin" valueType="num">
                                      <p:cBhvr>
                                        <p:cTn id="10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2000"/>
                                        <p:tgtEl>
                                          <p:spTgt spid="3"/>
                                        </p:tgtEl>
                                      </p:cBhvr>
                                    </p:animEffect>
                                    <p:set>
                                      <p:cBhvr>
                                        <p:cTn id="107" dur="1" fill="hold">
                                          <p:stCondLst>
                                            <p:cond delay="1999"/>
                                          </p:stCondLst>
                                        </p:cTn>
                                        <p:tgtEl>
                                          <p:spTgt spid="3"/>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2000"/>
                                        <p:tgtEl>
                                          <p:spTgt spid="17"/>
                                        </p:tgtEl>
                                      </p:cBhvr>
                                    </p:animEffect>
                                    <p:set>
                                      <p:cBhvr>
                                        <p:cTn id="112" dur="1" fill="hold">
                                          <p:stCondLst>
                                            <p:cond delay="1999"/>
                                          </p:stCondLst>
                                        </p:cTn>
                                        <p:tgtEl>
                                          <p:spTgt spid="17"/>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2000"/>
                                        <p:tgtEl>
                                          <p:spTgt spid="14"/>
                                        </p:tgtEl>
                                      </p:cBhvr>
                                    </p:animEffect>
                                    <p:set>
                                      <p:cBhvr>
                                        <p:cTn id="117" dur="1" fill="hold">
                                          <p:stCondLst>
                                            <p:cond delay="1999"/>
                                          </p:stCondLst>
                                        </p:cTn>
                                        <p:tgtEl>
                                          <p:spTgt spid="14"/>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2000"/>
                                        <p:tgtEl>
                                          <p:spTgt spid="20"/>
                                        </p:tgtEl>
                                      </p:cBhvr>
                                    </p:animEffect>
                                    <p:set>
                                      <p:cBhvr>
                                        <p:cTn id="122" dur="1" fill="hold">
                                          <p:stCondLst>
                                            <p:cond delay="1999"/>
                                          </p:stCondLst>
                                        </p:cTn>
                                        <p:tgtEl>
                                          <p:spTgt spid="20"/>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47" presetClass="entr" presetSubtype="0" fill="hold" nodeType="click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fade">
                                      <p:cBhvr>
                                        <p:cTn id="127" dur="1000"/>
                                        <p:tgtEl>
                                          <p:spTgt spid="31"/>
                                        </p:tgtEl>
                                      </p:cBhvr>
                                    </p:animEffect>
                                    <p:anim calcmode="lin" valueType="num">
                                      <p:cBhvr>
                                        <p:cTn id="128" dur="1000" fill="hold"/>
                                        <p:tgtEl>
                                          <p:spTgt spid="31"/>
                                        </p:tgtEl>
                                        <p:attrNameLst>
                                          <p:attrName>ppt_x</p:attrName>
                                        </p:attrNameLst>
                                      </p:cBhvr>
                                      <p:tavLst>
                                        <p:tav tm="0">
                                          <p:val>
                                            <p:strVal val="#ppt_x"/>
                                          </p:val>
                                        </p:tav>
                                        <p:tav tm="100000">
                                          <p:val>
                                            <p:strVal val="#ppt_x"/>
                                          </p:val>
                                        </p:tav>
                                      </p:tavLst>
                                    </p:anim>
                                    <p:anim calcmode="lin" valueType="num">
                                      <p:cBhvr>
                                        <p:cTn id="12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7" presetClass="entr" presetSubtype="0" fill="hold" nodeType="clickEffect">
                                  <p:stCondLst>
                                    <p:cond delay="0"/>
                                  </p:stCondLst>
                                  <p:childTnLst>
                                    <p:set>
                                      <p:cBhvr>
                                        <p:cTn id="133" dur="1" fill="hold">
                                          <p:stCondLst>
                                            <p:cond delay="0"/>
                                          </p:stCondLst>
                                        </p:cTn>
                                        <p:tgtEl>
                                          <p:spTgt spid="34"/>
                                        </p:tgtEl>
                                        <p:attrNameLst>
                                          <p:attrName>style.visibility</p:attrName>
                                        </p:attrNameLst>
                                      </p:cBhvr>
                                      <p:to>
                                        <p:strVal val="visible"/>
                                      </p:to>
                                    </p:set>
                                    <p:animEffect transition="in" filter="fade">
                                      <p:cBhvr>
                                        <p:cTn id="134" dur="1000"/>
                                        <p:tgtEl>
                                          <p:spTgt spid="34"/>
                                        </p:tgtEl>
                                      </p:cBhvr>
                                    </p:animEffect>
                                    <p:anim calcmode="lin" valueType="num">
                                      <p:cBhvr>
                                        <p:cTn id="135" dur="1000" fill="hold"/>
                                        <p:tgtEl>
                                          <p:spTgt spid="34"/>
                                        </p:tgtEl>
                                        <p:attrNameLst>
                                          <p:attrName>ppt_x</p:attrName>
                                        </p:attrNameLst>
                                      </p:cBhvr>
                                      <p:tavLst>
                                        <p:tav tm="0">
                                          <p:val>
                                            <p:strVal val="#ppt_x"/>
                                          </p:val>
                                        </p:tav>
                                        <p:tav tm="100000">
                                          <p:val>
                                            <p:strVal val="#ppt_x"/>
                                          </p:val>
                                        </p:tav>
                                      </p:tavLst>
                                    </p:anim>
                                    <p:anim calcmode="lin" valueType="num">
                                      <p:cBhvr>
                                        <p:cTn id="13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7" presetClass="entr" presetSubtype="0" fill="hold" nodeType="click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fade">
                                      <p:cBhvr>
                                        <p:cTn id="141" dur="1000"/>
                                        <p:tgtEl>
                                          <p:spTgt spid="37"/>
                                        </p:tgtEl>
                                      </p:cBhvr>
                                    </p:animEffect>
                                    <p:anim calcmode="lin" valueType="num">
                                      <p:cBhvr>
                                        <p:cTn id="142" dur="1000" fill="hold"/>
                                        <p:tgtEl>
                                          <p:spTgt spid="37"/>
                                        </p:tgtEl>
                                        <p:attrNameLst>
                                          <p:attrName>ppt_x</p:attrName>
                                        </p:attrNameLst>
                                      </p:cBhvr>
                                      <p:tavLst>
                                        <p:tav tm="0">
                                          <p:val>
                                            <p:strVal val="#ppt_x"/>
                                          </p:val>
                                        </p:tav>
                                        <p:tav tm="100000">
                                          <p:val>
                                            <p:strVal val="#ppt_x"/>
                                          </p:val>
                                        </p:tav>
                                      </p:tavLst>
                                    </p:anim>
                                    <p:anim calcmode="lin" valueType="num">
                                      <p:cBhvr>
                                        <p:cTn id="1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3" grpId="0" animBg="1"/>
      <p:bldP spid="24" grpId="0" animBg="1"/>
      <p:bldP spid="26" grpId="0" animBg="1"/>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8" name="Рисунок 7" descr="images (1).jpg"/>
          <p:cNvPicPr>
            <a:picLocks noChangeAspect="1"/>
          </p:cNvPicPr>
          <p:nvPr/>
        </p:nvPicPr>
        <p:blipFill>
          <a:blip r:embed="rId3" cstate="print"/>
          <a:stretch>
            <a:fillRect/>
          </a:stretch>
        </p:blipFill>
        <p:spPr>
          <a:xfrm>
            <a:off x="8536080" y="228599"/>
            <a:ext cx="3316135" cy="1880627"/>
          </a:xfrm>
          <a:prstGeom prst="rect">
            <a:avLst/>
          </a:prstGeom>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27</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29" name="Скругленный прямоугольник 4"/>
          <p:cNvSpPr/>
          <p:nvPr/>
        </p:nvSpPr>
        <p:spPr>
          <a:xfrm>
            <a:off x="7785518" y="2786024"/>
            <a:ext cx="3396901" cy="1157468"/>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400" dirty="0" smtClean="0"/>
              <a:t/>
            </a:r>
            <a:br>
              <a:rPr lang="en-US" sz="5400" dirty="0" smtClean="0"/>
            </a:br>
            <a:endParaRPr lang="ru-RU" sz="5300" kern="1200" dirty="0"/>
          </a:p>
        </p:txBody>
      </p:sp>
      <p:sp>
        <p:nvSpPr>
          <p:cNvPr id="4" name="Прямоугольник 3"/>
          <p:cNvSpPr/>
          <p:nvPr/>
        </p:nvSpPr>
        <p:spPr>
          <a:xfrm>
            <a:off x="689811" y="623535"/>
            <a:ext cx="9279178" cy="2185214"/>
          </a:xfrm>
          <a:prstGeom prst="rect">
            <a:avLst/>
          </a:prstGeom>
        </p:spPr>
        <p:txBody>
          <a:bodyPr wrap="square">
            <a:spAutoFit/>
          </a:bodyPr>
          <a:lstStyle/>
          <a:p>
            <a:r>
              <a:rPr lang="ru-RU" sz="8000" dirty="0" smtClean="0">
                <a:solidFill>
                  <a:schemeClr val="bg1"/>
                </a:solidFill>
                <a:ea typeface="Times New Roman" panose="02020603050405020304" pitchFamily="18" charset="0"/>
                <a:cs typeface="Times New Roman" panose="02020603050405020304" pitchFamily="18" charset="0"/>
              </a:rPr>
              <a:t>«</a:t>
            </a:r>
            <a:r>
              <a:rPr lang="ru-RU" sz="8000" dirty="0" err="1" smtClean="0">
                <a:solidFill>
                  <a:schemeClr val="bg1"/>
                </a:solidFill>
                <a:ea typeface="Times New Roman" panose="02020603050405020304" pitchFamily="18" charset="0"/>
                <a:cs typeface="Times New Roman" panose="02020603050405020304" pitchFamily="18" charset="0"/>
              </a:rPr>
              <a:t>Custody</a:t>
            </a:r>
            <a:r>
              <a:rPr lang="ru-RU" sz="8000" dirty="0" smtClean="0">
                <a:solidFill>
                  <a:schemeClr val="bg1"/>
                </a:solidFill>
                <a:ea typeface="Times New Roman" panose="02020603050405020304" pitchFamily="18" charset="0"/>
                <a:cs typeface="Times New Roman" panose="02020603050405020304" pitchFamily="18" charset="0"/>
              </a:rPr>
              <a:t> </a:t>
            </a:r>
            <a:r>
              <a:rPr lang="ru-RU" sz="8000" dirty="0" err="1" smtClean="0">
                <a:solidFill>
                  <a:schemeClr val="bg1"/>
                </a:solidFill>
                <a:ea typeface="Times New Roman" panose="02020603050405020304" pitchFamily="18" charset="0"/>
                <a:cs typeface="Times New Roman" panose="02020603050405020304" pitchFamily="18" charset="0"/>
              </a:rPr>
              <a:t>Records</a:t>
            </a:r>
            <a:r>
              <a:rPr lang="ru-RU" sz="8000" dirty="0" smtClean="0">
                <a:solidFill>
                  <a:schemeClr val="bg1"/>
                </a:solidFill>
                <a:ea typeface="Times New Roman" panose="02020603050405020304" pitchFamily="18" charset="0"/>
                <a:cs typeface="Times New Roman" panose="02020603050405020304" pitchFamily="18" charset="0"/>
              </a:rPr>
              <a:t>» </a:t>
            </a:r>
          </a:p>
          <a:p>
            <a:r>
              <a:rPr lang="uk-UA" sz="2800" dirty="0" smtClean="0">
                <a:solidFill>
                  <a:schemeClr val="bg1"/>
                </a:solidFill>
                <a:ea typeface="Times New Roman" panose="02020603050405020304" pitchFamily="18" charset="0"/>
                <a:cs typeface="Times New Roman" panose="02020603050405020304" pitchFamily="18" charset="0"/>
              </a:rPr>
              <a:t>є дієвим інструментом протидії корупції в органах Національної поліції України. </a:t>
            </a:r>
            <a:endParaRPr lang="en-US" sz="2800" dirty="0"/>
          </a:p>
        </p:txBody>
      </p:sp>
      <p:sp>
        <p:nvSpPr>
          <p:cNvPr id="26625" name="Rectangle 1"/>
          <p:cNvSpPr>
            <a:spLocks noChangeArrowheads="1"/>
          </p:cNvSpPr>
          <p:nvPr/>
        </p:nvSpPr>
        <p:spPr bwMode="auto">
          <a:xfrm>
            <a:off x="544376" y="3322499"/>
            <a:ext cx="1061869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fontAlgn="base">
              <a:spcBef>
                <a:spcPct val="0"/>
              </a:spcBef>
              <a:spcAft>
                <a:spcPct val="0"/>
              </a:spcAft>
            </a:pPr>
            <a:r>
              <a:rPr lang="en-US" sz="2800" dirty="0" smtClean="0">
                <a:solidFill>
                  <a:schemeClr val="bg1"/>
                </a:solidFill>
              </a:rPr>
              <a:t>The introduction of Custody Records has taken the system of ensuring the rights of detainees in the country to a new level. Of course, Custody Records will have a significant impact not only on the quality of the rights of people whose freedoms are restricted, but also on minimizing corruption in their relationships with such people.</a:t>
            </a:r>
            <a:endParaRPr kumimoji="0" lang="uk-UA" sz="2800" i="0" u="none" strike="noStrike" cap="none" normalizeH="0" baseline="0" dirty="0" smtClean="0">
              <a:ln>
                <a:noFill/>
              </a:ln>
              <a:solidFill>
                <a:schemeClr val="bg1"/>
              </a:solidFill>
              <a:effectLst/>
              <a:cs typeface="Arial" pitchFamily="34" charset="0"/>
            </a:endParaRPr>
          </a:p>
        </p:txBody>
      </p:sp>
      <p:sp>
        <p:nvSpPr>
          <p:cNvPr id="10" name="Прямоугольник 9"/>
          <p:cNvSpPr/>
          <p:nvPr/>
        </p:nvSpPr>
        <p:spPr>
          <a:xfrm>
            <a:off x="481478" y="880978"/>
            <a:ext cx="9279178" cy="1754326"/>
          </a:xfrm>
          <a:prstGeom prst="rect">
            <a:avLst/>
          </a:prstGeom>
        </p:spPr>
        <p:txBody>
          <a:bodyPr wrap="square">
            <a:spAutoFit/>
          </a:bodyPr>
          <a:lstStyle/>
          <a:p>
            <a:pPr algn="ctr"/>
            <a:r>
              <a:rPr lang="en-US" sz="3600" dirty="0" smtClean="0">
                <a:solidFill>
                  <a:schemeClr val="bg1"/>
                </a:solidFill>
              </a:rPr>
              <a:t>Custody Records is an effective tool for combating corruption in the National Police of Ukraine</a:t>
            </a:r>
            <a:endParaRPr lang="en-US" sz="3600" dirty="0">
              <a:solidFill>
                <a:schemeClr val="bg1"/>
              </a:solidFill>
            </a:endParaRPr>
          </a:p>
        </p:txBody>
      </p:sp>
      <p:sp>
        <p:nvSpPr>
          <p:cNvPr id="12" name="Rectangle 1"/>
          <p:cNvSpPr>
            <a:spLocks noChangeArrowheads="1"/>
          </p:cNvSpPr>
          <p:nvPr/>
        </p:nvSpPr>
        <p:spPr bwMode="auto">
          <a:xfrm>
            <a:off x="236458" y="3081392"/>
            <a:ext cx="10618694"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800" i="0" u="none" strike="noStrike" cap="none" normalizeH="0" baseline="0" dirty="0" err="1" smtClean="0">
                <a:ln>
                  <a:noFill/>
                </a:ln>
                <a:solidFill>
                  <a:schemeClr val="bg1"/>
                </a:solidFill>
                <a:effectLst/>
                <a:ea typeface="Times New Roman" pitchFamily="18" charset="0"/>
                <a:cs typeface="Times New Roman" pitchFamily="18" charset="0"/>
              </a:rPr>
              <a:t>Впровадження</a:t>
            </a:r>
            <a:r>
              <a:rPr kumimoji="0" lang="ru-RU" sz="2800" i="0" u="none" strike="noStrike" cap="none" normalizeH="0" baseline="0" dirty="0" smtClean="0">
                <a:ln>
                  <a:noFill/>
                </a:ln>
                <a:solidFill>
                  <a:schemeClr val="bg1"/>
                </a:solidFill>
                <a:effectLst/>
                <a:ea typeface="Times New Roman" pitchFamily="18" charset="0"/>
                <a:cs typeface="Times New Roman" pitchFamily="18" charset="0"/>
              </a:rPr>
              <a:t> «</a:t>
            </a:r>
            <a:r>
              <a:rPr kumimoji="0" lang="ru-RU" sz="2800" i="0" u="none" strike="noStrike" cap="none" normalizeH="0" baseline="0" dirty="0" err="1" smtClean="0">
                <a:ln>
                  <a:noFill/>
                </a:ln>
                <a:solidFill>
                  <a:schemeClr val="bg1"/>
                </a:solidFill>
                <a:effectLst/>
                <a:ea typeface="Times New Roman" pitchFamily="18" charset="0"/>
                <a:cs typeface="Times New Roman" pitchFamily="18" charset="0"/>
              </a:rPr>
              <a:t>Custody</a:t>
            </a:r>
            <a:r>
              <a:rPr kumimoji="0" lang="ru-RU" sz="2800" i="0" u="none" strike="noStrike" cap="none" normalizeH="0" baseline="0" dirty="0" smtClean="0">
                <a:ln>
                  <a:noFill/>
                </a:ln>
                <a:solidFill>
                  <a:schemeClr val="bg1"/>
                </a:solidFill>
                <a:effectLst/>
                <a:ea typeface="Times New Roman" pitchFamily="18" charset="0"/>
                <a:cs typeface="Times New Roman" pitchFamily="18" charset="0"/>
              </a:rPr>
              <a:t> </a:t>
            </a:r>
            <a:r>
              <a:rPr kumimoji="0" lang="ru-RU" sz="2800" i="0" u="none" strike="noStrike" cap="none" normalizeH="0" baseline="0" dirty="0" err="1" smtClean="0">
                <a:ln>
                  <a:noFill/>
                </a:ln>
                <a:solidFill>
                  <a:schemeClr val="bg1"/>
                </a:solidFill>
                <a:effectLst/>
                <a:ea typeface="Times New Roman" pitchFamily="18" charset="0"/>
                <a:cs typeface="Times New Roman" pitchFamily="18" charset="0"/>
              </a:rPr>
              <a:t>Records</a:t>
            </a:r>
            <a:r>
              <a:rPr kumimoji="0" lang="ru-RU" sz="2800" i="0" u="none" strike="noStrike" cap="none" normalizeH="0" baseline="0" dirty="0" smtClean="0">
                <a:ln>
                  <a:noFill/>
                </a:ln>
                <a:solidFill>
                  <a:schemeClr val="bg1"/>
                </a:solidFill>
                <a:effectLst/>
                <a:ea typeface="Times New Roman" pitchFamily="18" charset="0"/>
                <a:cs typeface="Times New Roman" pitchFamily="18" charset="0"/>
              </a:rPr>
              <a:t>» </a:t>
            </a:r>
            <a:r>
              <a:rPr kumimoji="0" lang="ru-RU" sz="2800" i="0" u="none" strike="noStrike" cap="none" normalizeH="0" baseline="0" dirty="0" err="1" smtClean="0">
                <a:ln>
                  <a:noFill/>
                </a:ln>
                <a:solidFill>
                  <a:schemeClr val="bg1"/>
                </a:solidFill>
                <a:effectLst/>
                <a:ea typeface="Times New Roman" pitchFamily="18" charset="0"/>
                <a:cs typeface="Times New Roman" pitchFamily="18" charset="0"/>
              </a:rPr>
              <a:t>вивело</a:t>
            </a:r>
            <a:r>
              <a:rPr kumimoji="0" lang="ru-RU" sz="2800" i="0" u="none" strike="noStrike" cap="none" normalizeH="0" baseline="0" dirty="0" smtClean="0">
                <a:ln>
                  <a:noFill/>
                </a:ln>
                <a:solidFill>
                  <a:schemeClr val="bg1"/>
                </a:solidFill>
                <a:effectLst/>
                <a:ea typeface="Times New Roman" pitchFamily="18" charset="0"/>
                <a:cs typeface="Times New Roman" pitchFamily="18" charset="0"/>
              </a:rPr>
              <a:t> систему </a:t>
            </a:r>
            <a:r>
              <a:rPr kumimoji="0" lang="ru-RU" sz="2800" i="0" u="none" strike="noStrike" cap="none" normalizeH="0" baseline="0" dirty="0" err="1" smtClean="0">
                <a:ln>
                  <a:noFill/>
                </a:ln>
                <a:solidFill>
                  <a:schemeClr val="bg1"/>
                </a:solidFill>
                <a:effectLst/>
                <a:ea typeface="Times New Roman" pitchFamily="18" charset="0"/>
                <a:cs typeface="Times New Roman" pitchFamily="18" charset="0"/>
              </a:rPr>
              <a:t>забезпечення</a:t>
            </a:r>
            <a:r>
              <a:rPr kumimoji="0" lang="ru-RU" sz="2800" i="0" u="none" strike="noStrike" cap="none" normalizeH="0" baseline="0" dirty="0" smtClean="0">
                <a:ln>
                  <a:noFill/>
                </a:ln>
                <a:solidFill>
                  <a:schemeClr val="bg1"/>
                </a:solidFill>
                <a:effectLst/>
                <a:ea typeface="Times New Roman" pitchFamily="18" charset="0"/>
                <a:cs typeface="Times New Roman" pitchFamily="18" charset="0"/>
              </a:rPr>
              <a:t> прав </a:t>
            </a:r>
            <a:r>
              <a:rPr kumimoji="0" lang="ru-RU" sz="2800" i="0" u="none" strike="noStrike" cap="none" normalizeH="0" baseline="0" dirty="0" err="1" smtClean="0">
                <a:ln>
                  <a:noFill/>
                </a:ln>
                <a:solidFill>
                  <a:schemeClr val="bg1"/>
                </a:solidFill>
                <a:effectLst/>
                <a:ea typeface="Times New Roman" pitchFamily="18" charset="0"/>
                <a:cs typeface="Times New Roman" pitchFamily="18" charset="0"/>
              </a:rPr>
              <a:t>затриманих</a:t>
            </a:r>
            <a:r>
              <a:rPr kumimoji="0" lang="ru-RU" sz="2800" i="0" u="none" strike="noStrike" cap="none" normalizeH="0" baseline="0" dirty="0" smtClean="0">
                <a:ln>
                  <a:noFill/>
                </a:ln>
                <a:solidFill>
                  <a:schemeClr val="bg1"/>
                </a:solidFill>
                <a:effectLst/>
                <a:ea typeface="Times New Roman" pitchFamily="18" charset="0"/>
                <a:cs typeface="Times New Roman" pitchFamily="18" charset="0"/>
              </a:rPr>
              <a:t> у </a:t>
            </a:r>
            <a:r>
              <a:rPr kumimoji="0" lang="ru-RU" sz="2800" i="0" u="none" strike="noStrike" cap="none" normalizeH="0" baseline="0" dirty="0" err="1" smtClean="0">
                <a:ln>
                  <a:noFill/>
                </a:ln>
                <a:solidFill>
                  <a:schemeClr val="bg1"/>
                </a:solidFill>
                <a:effectLst/>
                <a:ea typeface="Times New Roman" pitchFamily="18" charset="0"/>
                <a:cs typeface="Times New Roman" pitchFamily="18" charset="0"/>
              </a:rPr>
              <a:t>державі</a:t>
            </a:r>
            <a:r>
              <a:rPr kumimoji="0" lang="ru-RU" sz="2800" i="0" u="none" strike="noStrike" cap="none" normalizeH="0" baseline="0" dirty="0" smtClean="0">
                <a:ln>
                  <a:noFill/>
                </a:ln>
                <a:solidFill>
                  <a:schemeClr val="bg1"/>
                </a:solidFill>
                <a:effectLst/>
                <a:ea typeface="Times New Roman" pitchFamily="18" charset="0"/>
                <a:cs typeface="Times New Roman" pitchFamily="18" charset="0"/>
              </a:rPr>
              <a:t> на </a:t>
            </a:r>
            <a:r>
              <a:rPr kumimoji="0" lang="ru-RU" sz="2800" i="0" u="none" strike="noStrike" cap="none" normalizeH="0" baseline="0" dirty="0" err="1" smtClean="0">
                <a:ln>
                  <a:noFill/>
                </a:ln>
                <a:solidFill>
                  <a:schemeClr val="bg1"/>
                </a:solidFill>
                <a:effectLst/>
                <a:ea typeface="Times New Roman" pitchFamily="18" charset="0"/>
                <a:cs typeface="Times New Roman" pitchFamily="18" charset="0"/>
              </a:rPr>
              <a:t>новий</a:t>
            </a:r>
            <a:r>
              <a:rPr kumimoji="0" lang="ru-RU" sz="2800" i="0" u="none" strike="noStrike" cap="none" normalizeH="0" baseline="0" dirty="0" smtClean="0">
                <a:ln>
                  <a:noFill/>
                </a:ln>
                <a:solidFill>
                  <a:schemeClr val="bg1"/>
                </a:solidFill>
                <a:effectLst/>
                <a:ea typeface="Times New Roman" pitchFamily="18" charset="0"/>
                <a:cs typeface="Times New Roman" pitchFamily="18" charset="0"/>
              </a:rPr>
              <a:t> </a:t>
            </a:r>
            <a:r>
              <a:rPr kumimoji="0" lang="ru-RU" sz="2800" i="0" u="none" strike="noStrike" cap="none" normalizeH="0" baseline="0" dirty="0" err="1" smtClean="0">
                <a:ln>
                  <a:noFill/>
                </a:ln>
                <a:solidFill>
                  <a:schemeClr val="bg1"/>
                </a:solidFill>
                <a:effectLst/>
                <a:ea typeface="Times New Roman" pitchFamily="18" charset="0"/>
                <a:cs typeface="Times New Roman" pitchFamily="18" charset="0"/>
              </a:rPr>
              <a:t>рівень</a:t>
            </a:r>
            <a:r>
              <a:rPr kumimoji="0" lang="uk-UA" sz="2800" i="0" u="none" strike="noStrike" cap="none" normalizeH="0" baseline="0" dirty="0" smtClean="0">
                <a:ln>
                  <a:noFill/>
                </a:ln>
                <a:solidFill>
                  <a:schemeClr val="bg1"/>
                </a:solidFill>
                <a:effectLst/>
                <a:ea typeface="Times New Roman" pitchFamily="18" charset="0"/>
                <a:cs typeface="Times New Roman" pitchFamily="18" charset="0"/>
              </a:rPr>
              <a:t>. </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uk-UA" sz="2800" i="0" u="none" strike="noStrike" cap="none" normalizeH="0" baseline="0" dirty="0" smtClean="0">
              <a:ln>
                <a:noFill/>
              </a:ln>
              <a:solidFill>
                <a:schemeClr val="bg1"/>
              </a:solidFill>
              <a:effectLst/>
              <a:ea typeface="Times New Roman" pitchFamily="18" charset="0"/>
              <a:cs typeface="Times New Roman" pitchFamily="18" charset="0"/>
            </a:endParaRPr>
          </a:p>
          <a:p>
            <a:pPr indent="450850" algn="just" fontAlgn="base">
              <a:spcBef>
                <a:spcPct val="0"/>
              </a:spcBef>
              <a:spcAft>
                <a:spcPct val="0"/>
              </a:spcAft>
            </a:pPr>
            <a:r>
              <a:rPr lang="uk-UA" sz="2800" dirty="0" smtClean="0">
                <a:solidFill>
                  <a:schemeClr val="bg1"/>
                </a:solidFill>
                <a:ea typeface="Times New Roman" pitchFamily="18" charset="0"/>
                <a:cs typeface="Times New Roman" pitchFamily="18" charset="0"/>
              </a:rPr>
              <a:t>Безумовно, </a:t>
            </a:r>
            <a:r>
              <a:rPr lang="ru-RU" sz="2800" dirty="0" smtClean="0">
                <a:solidFill>
                  <a:schemeClr val="bg1"/>
                </a:solidFill>
                <a:ea typeface="Times New Roman" pitchFamily="18" charset="0"/>
                <a:cs typeface="Times New Roman" pitchFamily="18" charset="0"/>
              </a:rPr>
              <a:t>«</a:t>
            </a:r>
            <a:r>
              <a:rPr lang="ru-RU" sz="2800" dirty="0" err="1" smtClean="0">
                <a:solidFill>
                  <a:schemeClr val="bg1"/>
                </a:solidFill>
                <a:ea typeface="Times New Roman" pitchFamily="18" charset="0"/>
                <a:cs typeface="Times New Roman" pitchFamily="18" charset="0"/>
              </a:rPr>
              <a:t>Custody</a:t>
            </a:r>
            <a:r>
              <a:rPr lang="ru-RU" sz="2800" dirty="0" smtClean="0">
                <a:solidFill>
                  <a:schemeClr val="bg1"/>
                </a:solidFill>
                <a:ea typeface="Times New Roman" pitchFamily="18" charset="0"/>
                <a:cs typeface="Times New Roman" pitchFamily="18" charset="0"/>
              </a:rPr>
              <a:t> </a:t>
            </a:r>
            <a:r>
              <a:rPr lang="ru-RU" sz="2800" dirty="0" err="1" smtClean="0">
                <a:solidFill>
                  <a:schemeClr val="bg1"/>
                </a:solidFill>
                <a:ea typeface="Times New Roman" pitchFamily="18" charset="0"/>
                <a:cs typeface="Times New Roman" pitchFamily="18" charset="0"/>
              </a:rPr>
              <a:t>Records</a:t>
            </a:r>
            <a:r>
              <a:rPr lang="ru-RU" sz="2800" dirty="0" smtClean="0">
                <a:solidFill>
                  <a:schemeClr val="bg1"/>
                </a:solidFill>
                <a:ea typeface="Times New Roman" pitchFamily="18" charset="0"/>
                <a:cs typeface="Times New Roman" pitchFamily="18" charset="0"/>
              </a:rPr>
              <a:t>»</a:t>
            </a:r>
            <a:r>
              <a:rPr kumimoji="0" lang="uk-UA" sz="2800" i="0" u="none" strike="noStrike" cap="none" normalizeH="0" baseline="0" dirty="0" smtClean="0">
                <a:ln>
                  <a:noFill/>
                </a:ln>
                <a:solidFill>
                  <a:schemeClr val="bg1"/>
                </a:solidFill>
                <a:effectLst/>
                <a:ea typeface="Times New Roman" pitchFamily="18" charset="0"/>
                <a:cs typeface="Times New Roman" pitchFamily="18" charset="0"/>
              </a:rPr>
              <a:t> матиме суттєвий вплив не тільки на якість забезпечення прав людей, свободу яких обмежено, а й на мінімізацію корумпованості у взаємовідносинах з такими людьми.</a:t>
            </a:r>
            <a:r>
              <a:rPr lang="uk-UA" sz="2800" dirty="0" smtClean="0">
                <a:solidFill>
                  <a:schemeClr val="bg1"/>
                </a:solidFill>
                <a:ea typeface="Calibri" panose="020F0502020204030204" pitchFamily="34" charset="0"/>
                <a:cs typeface="Times New Roman" panose="02020603050405020304" pitchFamily="18" charset="0"/>
              </a:rPr>
              <a:t> </a:t>
            </a:r>
            <a:endParaRPr lang="en-US" sz="2800" dirty="0" smtClean="0">
              <a:solidFill>
                <a:schemeClr val="bg1"/>
              </a:solidFill>
              <a:ea typeface="Calibri" panose="020F0502020204030204" pitchFamily="34" charset="0"/>
              <a:cs typeface="Times New Roman" panose="02020603050405020304"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uk-UA" sz="2800" i="0" u="none" strike="noStrike" cap="none" normalizeH="0" baseline="0" dirty="0" smtClean="0">
              <a:ln>
                <a:noFill/>
              </a:ln>
              <a:solidFill>
                <a:schemeClr val="bg1"/>
              </a:solidFill>
              <a:effectLst/>
              <a:cs typeface="Arial" pitchFamily="34" charset="0"/>
            </a:endParaRPr>
          </a:p>
        </p:txBody>
      </p:sp>
    </p:spTree>
    <p:extLst>
      <p:ext uri="{BB962C8B-B14F-4D97-AF65-F5344CB8AC3E}">
        <p14:creationId xmlns:p14="http://schemas.microsoft.com/office/powerpoint/2010/main" xmlns="" val="3000514548"/>
      </p:ext>
    </p:extLst>
  </p:cSld>
  <p:clrMapOvr>
    <a:masterClrMapping/>
  </p:clrMapOvr>
  <mc:AlternateContent xmlns:mc="http://schemas.openxmlformats.org/markup-compatibility/2006">
    <mc:Choice xmlns:p14="http://schemas.microsoft.com/office/powerpoint/2010/main" xmlns=""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2000"/>
                                        <p:tgtEl>
                                          <p:spTgt spid="4"/>
                                        </p:tgtEl>
                                      </p:cBhvr>
                                    </p:animEffect>
                                    <p:set>
                                      <p:cBhvr>
                                        <p:cTn id="41" dur="1" fill="hold">
                                          <p:stCondLst>
                                            <p:cond delay="1999"/>
                                          </p:stCondLst>
                                        </p:cTn>
                                        <p:tgtEl>
                                          <p:spTgt spid="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6625"/>
                                        </p:tgtEl>
                                        <p:attrNameLst>
                                          <p:attrName>style.visibility</p:attrName>
                                        </p:attrNameLst>
                                      </p:cBhvr>
                                      <p:to>
                                        <p:strVal val="visible"/>
                                      </p:to>
                                    </p:set>
                                    <p:animEffect transition="in" filter="fade">
                                      <p:cBhvr>
                                        <p:cTn id="58" dur="1000"/>
                                        <p:tgtEl>
                                          <p:spTgt spid="26625"/>
                                        </p:tgtEl>
                                      </p:cBhvr>
                                    </p:animEffect>
                                    <p:anim calcmode="lin" valueType="num">
                                      <p:cBhvr>
                                        <p:cTn id="59" dur="1000" fill="hold"/>
                                        <p:tgtEl>
                                          <p:spTgt spid="26625"/>
                                        </p:tgtEl>
                                        <p:attrNameLst>
                                          <p:attrName>ppt_x</p:attrName>
                                        </p:attrNameLst>
                                      </p:cBhvr>
                                      <p:tavLst>
                                        <p:tav tm="0">
                                          <p:val>
                                            <p:strVal val="#ppt_x"/>
                                          </p:val>
                                        </p:tav>
                                        <p:tav tm="100000">
                                          <p:val>
                                            <p:strVal val="#ppt_x"/>
                                          </p:val>
                                        </p:tav>
                                      </p:tavLst>
                                    </p:anim>
                                    <p:anim calcmode="lin" valueType="num">
                                      <p:cBhvr>
                                        <p:cTn id="60" dur="1000" fill="hold"/>
                                        <p:tgtEl>
                                          <p:spTgt spid="266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6625" grpId="0"/>
      <p:bldP spid="10" grpId="0"/>
      <p:bldP spid="12" grpId="0"/>
      <p:bldP spid="12"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28</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29" name="Скругленный прямоугольник 4"/>
          <p:cNvSpPr/>
          <p:nvPr/>
        </p:nvSpPr>
        <p:spPr>
          <a:xfrm>
            <a:off x="7785518" y="2786024"/>
            <a:ext cx="3396901" cy="1157468"/>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400" dirty="0" smtClean="0"/>
              <a:t/>
            </a:r>
            <a:br>
              <a:rPr lang="en-US" sz="5400" dirty="0" smtClean="0"/>
            </a:br>
            <a:endParaRPr lang="ru-RU" sz="5300" kern="1200" dirty="0"/>
          </a:p>
        </p:txBody>
      </p:sp>
      <p:sp>
        <p:nvSpPr>
          <p:cNvPr id="4" name="Прямоугольник 3"/>
          <p:cNvSpPr/>
          <p:nvPr/>
        </p:nvSpPr>
        <p:spPr>
          <a:xfrm>
            <a:off x="1246402" y="835570"/>
            <a:ext cx="10057702" cy="1323439"/>
          </a:xfrm>
          <a:prstGeom prst="rect">
            <a:avLst/>
          </a:prstGeom>
        </p:spPr>
        <p:txBody>
          <a:bodyPr wrap="square">
            <a:spAutoFit/>
          </a:bodyPr>
          <a:lstStyle/>
          <a:p>
            <a:pPr algn="ctr"/>
            <a:r>
              <a:rPr lang="uk-UA" sz="8000" dirty="0" smtClean="0">
                <a:solidFill>
                  <a:srgbClr val="000066"/>
                </a:solidFill>
                <a:ea typeface="Times New Roman" panose="02020603050405020304" pitchFamily="18" charset="0"/>
                <a:cs typeface="Times New Roman" panose="02020603050405020304" pitchFamily="18" charset="0"/>
              </a:rPr>
              <a:t>Дякую за увагу</a:t>
            </a:r>
            <a:endParaRPr lang="en-US" sz="2800" dirty="0">
              <a:solidFill>
                <a:srgbClr val="000066"/>
              </a:solidFill>
            </a:endParaRPr>
          </a:p>
        </p:txBody>
      </p:sp>
      <p:sp>
        <p:nvSpPr>
          <p:cNvPr id="9" name="Прямоугольник 8"/>
          <p:cNvSpPr/>
          <p:nvPr/>
        </p:nvSpPr>
        <p:spPr>
          <a:xfrm>
            <a:off x="1186767" y="2339692"/>
            <a:ext cx="10057702" cy="3785652"/>
          </a:xfrm>
          <a:prstGeom prst="rect">
            <a:avLst/>
          </a:prstGeom>
        </p:spPr>
        <p:txBody>
          <a:bodyPr wrap="square">
            <a:spAutoFit/>
          </a:bodyPr>
          <a:lstStyle/>
          <a:p>
            <a:pPr algn="ctr"/>
            <a:r>
              <a:rPr lang="en-US" sz="8000" dirty="0" smtClean="0">
                <a:solidFill>
                  <a:srgbClr val="000066"/>
                </a:solidFill>
              </a:rPr>
              <a:t>Thank you for your attention </a:t>
            </a:r>
            <a:endParaRPr lang="uk-UA" sz="8000" dirty="0" smtClean="0">
              <a:solidFill>
                <a:srgbClr val="000066"/>
              </a:solidFill>
            </a:endParaRPr>
          </a:p>
          <a:p>
            <a:pPr algn="ctr"/>
            <a:r>
              <a:rPr lang="en-US" sz="8000" dirty="0" smtClean="0">
                <a:solidFill>
                  <a:srgbClr val="FFC000"/>
                </a:solidFill>
              </a:rPr>
              <a:t>😄</a:t>
            </a:r>
            <a:endParaRPr lang="en-US" sz="2800" b="1" dirty="0">
              <a:solidFill>
                <a:srgbClr val="FFC000"/>
              </a:solidFill>
            </a:endParaRPr>
          </a:p>
        </p:txBody>
      </p:sp>
    </p:spTree>
    <p:extLst>
      <p:ext uri="{BB962C8B-B14F-4D97-AF65-F5344CB8AC3E}">
        <p14:creationId xmlns:p14="http://schemas.microsoft.com/office/powerpoint/2010/main" xmlns="" val="3000514548"/>
      </p:ext>
    </p:extLst>
  </p:cSld>
  <p:clrMapOvr>
    <a:masterClrMapping/>
  </p:clrMapOvr>
  <mc:AlternateContent xmlns:mc="http://schemas.openxmlformats.org/markup-compatibility/2006">
    <mc:Choice xmlns:p14="http://schemas.microsoft.com/office/powerpoint/2010/main" xmlns=""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9" name="Рисунок 8" descr="images (1).jpg"/>
          <p:cNvPicPr>
            <a:picLocks noChangeAspect="1"/>
          </p:cNvPicPr>
          <p:nvPr/>
        </p:nvPicPr>
        <p:blipFill>
          <a:blip r:embed="rId3" cstate="print"/>
          <a:stretch>
            <a:fillRect/>
          </a:stretch>
        </p:blipFill>
        <p:spPr>
          <a:xfrm>
            <a:off x="329185" y="3743950"/>
            <a:ext cx="4335580" cy="2730002"/>
          </a:xfrm>
          <a:prstGeom prst="rect">
            <a:avLst/>
          </a:prstGeom>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3</a:t>
            </a:fld>
            <a:endParaRPr lang="ru-RU" sz="1200" noProof="1"/>
          </a:p>
        </p:txBody>
      </p:sp>
      <p:sp>
        <p:nvSpPr>
          <p:cNvPr id="42" name="Текст 41"/>
          <p:cNvSpPr>
            <a:spLocks noGrp="1"/>
          </p:cNvSpPr>
          <p:nvPr>
            <p:ph type="body" sz="quarter" idx="11"/>
          </p:nvPr>
        </p:nvSpPr>
        <p:spPr>
          <a:xfrm>
            <a:off x="1740877" y="773723"/>
            <a:ext cx="9038491" cy="2233246"/>
          </a:xfrm>
        </p:spPr>
        <p:txBody>
          <a:bodyPr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b="1" dirty="0" smtClean="0">
                <a:ln w="11430">
                  <a:solidFill>
                    <a:schemeClr val="bg1"/>
                  </a:solidFill>
                </a:ln>
                <a:solidFill>
                  <a:schemeClr val="bg1"/>
                </a:solidFill>
                <a:effectLst>
                  <a:outerShdw blurRad="50800" dist="39000" dir="5460000" algn="tl">
                    <a:srgbClr val="000000">
                      <a:alpha val="38000"/>
                    </a:srgbClr>
                  </a:outerShdw>
                </a:effectLst>
              </a:rPr>
              <a:t>«</a:t>
            </a:r>
            <a:r>
              <a:rPr lang="en-US" b="1" dirty="0" smtClean="0">
                <a:ln w="11430">
                  <a:solidFill>
                    <a:schemeClr val="bg1"/>
                  </a:solidFill>
                </a:ln>
                <a:solidFill>
                  <a:schemeClr val="bg1"/>
                </a:solidFill>
                <a:effectLst>
                  <a:outerShdw blurRad="50800" dist="39000" dir="5460000" algn="tl">
                    <a:srgbClr val="000000">
                      <a:alpha val="38000"/>
                    </a:srgbClr>
                  </a:outerShdw>
                </a:effectLst>
              </a:rPr>
              <a:t>CUSTODY RECORDS</a:t>
            </a:r>
            <a:r>
              <a:rPr lang="uk-UA" b="1" dirty="0" smtClean="0">
                <a:ln w="11430">
                  <a:solidFill>
                    <a:schemeClr val="bg1"/>
                  </a:solidFill>
                </a:ln>
                <a:solidFill>
                  <a:schemeClr val="bg1"/>
                </a:solidFill>
                <a:effectLst>
                  <a:outerShdw blurRad="50800" dist="39000" dir="5460000" algn="tl">
                    <a:srgbClr val="000000">
                      <a:alpha val="38000"/>
                    </a:srgbClr>
                  </a:outerShdw>
                </a:effectLst>
              </a:rPr>
              <a:t>»</a:t>
            </a:r>
            <a:r>
              <a:rPr lang="en-US" b="1" dirty="0" smtClean="0">
                <a:ln w="11430">
                  <a:solidFill>
                    <a:schemeClr val="bg1"/>
                  </a:solidFill>
                </a:ln>
                <a:solidFill>
                  <a:schemeClr val="bg1"/>
                </a:solidFill>
                <a:effectLst>
                  <a:outerShdw blurRad="50800" dist="39000" dir="5460000" algn="tl">
                    <a:srgbClr val="000000">
                      <a:alpha val="38000"/>
                    </a:srgbClr>
                  </a:outerShdw>
                </a:effectLst>
              </a:rPr>
              <a:t> as the means against corruption at the National Police of Ukraine</a:t>
            </a:r>
            <a:endParaRPr lang="ru-RU" b="1" dirty="0" smtClean="0">
              <a:ln w="11430">
                <a:solidFill>
                  <a:schemeClr val="bg1"/>
                </a:solidFill>
              </a:ln>
              <a:solidFill>
                <a:schemeClr val="bg1"/>
              </a:solidFill>
              <a:effectLst>
                <a:outerShdw blurRad="50800" dist="39000" dir="5460000" algn="tl">
                  <a:srgbClr val="000000">
                    <a:alpha val="38000"/>
                  </a:srgbClr>
                </a:outerShdw>
              </a:effectLst>
            </a:endParaRPr>
          </a:p>
        </p:txBody>
      </p:sp>
      <p:sp>
        <p:nvSpPr>
          <p:cNvPr id="21" name="Текст 20"/>
          <p:cNvSpPr>
            <a:spLocks noGrp="1"/>
          </p:cNvSpPr>
          <p:nvPr>
            <p:ph type="body" sz="quarter" idx="19"/>
          </p:nvPr>
        </p:nvSpPr>
        <p:spPr>
          <a:xfrm>
            <a:off x="5353878" y="2852928"/>
            <a:ext cx="6435786" cy="3456432"/>
          </a:xfrm>
        </p:spPr>
        <p:txBody>
          <a:bodyPr rtlCol="0">
            <a:normAutofit fontScale="92500" lnSpcReduction="10000"/>
          </a:bodyPr>
          <a:lstStyle/>
          <a:p>
            <a:r>
              <a:rPr lang="uk-UA" b="1" i="1" dirty="0" err="1" smtClean="0">
                <a:solidFill>
                  <a:schemeClr val="bg1"/>
                </a:solidFill>
              </a:rPr>
              <a:t>Шаповалова</a:t>
            </a:r>
            <a:r>
              <a:rPr lang="uk-UA" b="1" i="1" dirty="0" smtClean="0">
                <a:solidFill>
                  <a:schemeClr val="bg1"/>
                </a:solidFill>
              </a:rPr>
              <a:t> Катерина Іванівна</a:t>
            </a:r>
            <a:r>
              <a:rPr lang="uk-UA" i="1" dirty="0" smtClean="0">
                <a:solidFill>
                  <a:schemeClr val="bg1"/>
                </a:solidFill>
              </a:rPr>
              <a:t>, ад’юнкт докторантури та ад’юнктури Національної академії внутрішніх справ</a:t>
            </a:r>
            <a:endParaRPr lang="ru-RU" dirty="0" smtClean="0">
              <a:solidFill>
                <a:schemeClr val="bg1"/>
              </a:solidFill>
            </a:endParaRPr>
          </a:p>
          <a:p>
            <a:r>
              <a:rPr lang="uk-UA" i="1" dirty="0" smtClean="0">
                <a:solidFill>
                  <a:schemeClr val="bg1"/>
                </a:solidFill>
              </a:rPr>
              <a:t>Науковий керівник: </a:t>
            </a:r>
            <a:r>
              <a:rPr lang="uk-UA" b="1" i="1" dirty="0" smtClean="0">
                <a:solidFill>
                  <a:schemeClr val="bg1"/>
                </a:solidFill>
              </a:rPr>
              <a:t>Варивода Василь Іванович</a:t>
            </a:r>
            <a:r>
              <a:rPr lang="uk-UA" i="1" dirty="0" smtClean="0">
                <a:solidFill>
                  <a:schemeClr val="bg1"/>
                </a:solidFill>
              </a:rPr>
              <a:t>, доцент кафедри поліцейського права, кандидат юридичних наук професор</a:t>
            </a:r>
            <a:endParaRPr lang="ru-RU" dirty="0">
              <a:solidFill>
                <a:schemeClr val="bg1"/>
              </a:solidFill>
            </a:endParaRPr>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12" name="Текст 41"/>
          <p:cNvSpPr txBox="1">
            <a:spLocks/>
          </p:cNvSpPr>
          <p:nvPr/>
        </p:nvSpPr>
        <p:spPr>
          <a:xfrm>
            <a:off x="1787769" y="1031632"/>
            <a:ext cx="9038491" cy="2233246"/>
          </a:xfrm>
          <a:prstGeom prst="rect">
            <a:avLst/>
          </a:prstGeom>
        </p:spPr>
        <p:txBody>
          <a:bodyPr vert="horz" lIns="91440" tIns="45720" rIns="91440" bIns="45720" rtlCol="0" anchor="t" anchorCtr="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28600" marR="0" lvl="0" indent="-228600" algn="ctr" defTabSz="914400" rtl="0" eaLnBrk="1" fontAlgn="auto" latinLnBrk="0" hangingPunct="1">
              <a:lnSpc>
                <a:spcPct val="90000"/>
              </a:lnSpc>
              <a:spcBef>
                <a:spcPct val="0"/>
              </a:spcBef>
              <a:spcAft>
                <a:spcPts val="3000"/>
              </a:spcAft>
              <a:buClrTx/>
              <a:buSzTx/>
              <a:buFont typeface="Arial" panose="020B0604020202020204" pitchFamily="34" charset="0"/>
              <a:buNone/>
              <a:tabLst/>
              <a:defRPr/>
            </a:pPr>
            <a:r>
              <a:rPr kumimoji="0" lang="uk-UA" sz="3600" b="1" i="0" u="none" strike="noStrike" kern="1200" cap="none" spc="0" normalizeH="0" baseline="0" noProof="0" dirty="0" smtClean="0">
                <a:ln w="11430"/>
                <a:solidFill>
                  <a:schemeClr val="bg1"/>
                </a:solidFill>
                <a:effectLst>
                  <a:outerShdw blurRad="50800" dist="39000" dir="5460000" algn="tl">
                    <a:srgbClr val="000000">
                      <a:alpha val="38000"/>
                    </a:srgbClr>
                  </a:outerShdw>
                </a:effectLst>
                <a:uLnTx/>
                <a:uFillTx/>
                <a:latin typeface="Segoe UI Semibold" panose="020B0702040204020203" pitchFamily="34" charset="0"/>
                <a:ea typeface="+mn-ea"/>
                <a:cs typeface="Segoe UI Semibold" panose="020B0702040204020203" pitchFamily="34" charset="0"/>
              </a:rPr>
              <a:t>«</a:t>
            </a:r>
            <a:r>
              <a:rPr kumimoji="0" lang="en-US" sz="3600" b="1" i="0" u="none" strike="noStrike" kern="1200" cap="none" spc="0" normalizeH="0" baseline="0" noProof="0" dirty="0" smtClean="0">
                <a:ln w="11430"/>
                <a:solidFill>
                  <a:schemeClr val="bg1"/>
                </a:solidFill>
                <a:effectLst>
                  <a:outerShdw blurRad="50800" dist="39000" dir="5460000" algn="tl">
                    <a:srgbClr val="000000">
                      <a:alpha val="38000"/>
                    </a:srgbClr>
                  </a:outerShdw>
                </a:effectLst>
                <a:uLnTx/>
                <a:uFillTx/>
                <a:latin typeface="Segoe UI Semibold" panose="020B0702040204020203" pitchFamily="34" charset="0"/>
                <a:ea typeface="+mn-ea"/>
                <a:cs typeface="Segoe UI Semibold" panose="020B0702040204020203" pitchFamily="34" charset="0"/>
              </a:rPr>
              <a:t>CUSTODY RECORDS</a:t>
            </a:r>
            <a:r>
              <a:rPr kumimoji="0" lang="uk-UA" sz="3600" b="1" i="0" u="none" strike="noStrike" kern="1200" cap="none" spc="0" normalizeH="0" baseline="0" noProof="0" dirty="0" smtClean="0">
                <a:ln w="11430"/>
                <a:solidFill>
                  <a:schemeClr val="bg1"/>
                </a:solidFill>
                <a:effectLst>
                  <a:outerShdw blurRad="50800" dist="39000" dir="5460000" algn="tl">
                    <a:srgbClr val="000000">
                      <a:alpha val="38000"/>
                    </a:srgbClr>
                  </a:outerShdw>
                </a:effectLst>
                <a:uLnTx/>
                <a:uFillTx/>
                <a:latin typeface="Segoe UI Semibold" panose="020B0702040204020203" pitchFamily="34" charset="0"/>
                <a:ea typeface="+mn-ea"/>
                <a:cs typeface="Segoe UI Semibold" panose="020B0702040204020203" pitchFamily="34" charset="0"/>
              </a:rPr>
              <a:t>» ЯК ЗАСІБ ПРОТИДІЇ КОРУПЦІЇ В ОРГАНАХ НАЦІОНАЛЬНОЇ ПОЛІЦІЇ УКРАЇНИ</a:t>
            </a:r>
            <a:endParaRPr kumimoji="0" lang="ru-RU" sz="3600" b="1" i="0" u="none" strike="noStrike" kern="1200" cap="none" spc="0" normalizeH="0" baseline="0" noProof="0" dirty="0" smtClean="0">
              <a:ln w="11430"/>
              <a:solidFill>
                <a:schemeClr val="bg1"/>
              </a:solidFill>
              <a:effectLst>
                <a:outerShdw blurRad="50800" dist="39000" dir="5460000" algn="tl">
                  <a:srgbClr val="000000">
                    <a:alpha val="38000"/>
                  </a:srgbClr>
                </a:outerShdw>
              </a:effectLst>
              <a:uLnTx/>
              <a:uFillTx/>
              <a:latin typeface="Segoe UI Semibold" panose="020B0702040204020203" pitchFamily="34" charset="0"/>
              <a:ea typeface="+mn-ea"/>
              <a:cs typeface="Segoe UI Semibold" panose="020B0702040204020203" pitchFamily="34" charset="0"/>
            </a:endParaRPr>
          </a:p>
        </p:txBody>
      </p:sp>
    </p:spTree>
    <p:extLst>
      <p:ext uri="{BB962C8B-B14F-4D97-AF65-F5344CB8AC3E}">
        <p14:creationId xmlns:p14="http://schemas.microsoft.com/office/powerpoint/2010/main" xmlns="" val="2441306458"/>
      </p:ext>
    </p:extLst>
  </p:cSld>
  <p:clrMapOvr>
    <a:masterClrMapping/>
  </p:clrMapOvr>
  <mc:AlternateContent xmlns:mc="http://schemas.openxmlformats.org/markup-compatibility/2006">
    <mc:Choice xmlns:p14="http://schemas.microsoft.com/office/powerpoint/2010/main" xmlns=""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25"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9"/>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0" presetClass="exit" presetSubtype="0" fill="hold" grpId="1" nodeType="afterEffect">
                                  <p:stCondLst>
                                    <p:cond delay="0"/>
                                  </p:stCondLst>
                                  <p:childTnLst>
                                    <p:animEffect transition="out" filter="fade">
                                      <p:cBhvr>
                                        <p:cTn id="26" dur="2000"/>
                                        <p:tgtEl>
                                          <p:spTgt spid="12"/>
                                        </p:tgtEl>
                                      </p:cBhvr>
                                    </p:animEffect>
                                    <p:set>
                                      <p:cBhvr>
                                        <p:cTn id="27" dur="1" fill="hold">
                                          <p:stCondLst>
                                            <p:cond delay="1999"/>
                                          </p:stCondLst>
                                        </p:cTn>
                                        <p:tgtEl>
                                          <p:spTgt spid="12"/>
                                        </p:tgtEl>
                                        <p:attrNameLst>
                                          <p:attrName>style.visibility</p:attrName>
                                        </p:attrNameLst>
                                      </p:cBhvr>
                                      <p:to>
                                        <p:strVal val="hidden"/>
                                      </p:to>
                                    </p:set>
                                  </p:childTnLst>
                                </p:cTn>
                              </p:par>
                            </p:childTnLst>
                          </p:cTn>
                        </p:par>
                        <p:par>
                          <p:cTn id="28" fill="hold">
                            <p:stCondLst>
                              <p:cond delay="5000"/>
                            </p:stCondLst>
                            <p:childTnLst>
                              <p:par>
                                <p:cTn id="29" presetID="47" presetClass="entr" presetSubtype="0" fill="hold" grpId="0" nodeType="afterEffect">
                                  <p:stCondLst>
                                    <p:cond delay="0"/>
                                  </p:stCondLst>
                                  <p:childTnLst>
                                    <p:set>
                                      <p:cBhvr>
                                        <p:cTn id="30" dur="1" fill="hold">
                                          <p:stCondLst>
                                            <p:cond delay="0"/>
                                          </p:stCondLst>
                                        </p:cTn>
                                        <p:tgtEl>
                                          <p:spTgt spid="42">
                                            <p:txEl>
                                              <p:pRg st="0" end="0"/>
                                            </p:txEl>
                                          </p:spTgt>
                                        </p:tgtEl>
                                        <p:attrNameLst>
                                          <p:attrName>style.visibility</p:attrName>
                                        </p:attrNameLst>
                                      </p:cBhvr>
                                      <p:to>
                                        <p:strVal val="visible"/>
                                      </p:to>
                                    </p:set>
                                    <p:animEffect transition="in" filter="fade">
                                      <p:cBhvr>
                                        <p:cTn id="31" dur="1000"/>
                                        <p:tgtEl>
                                          <p:spTgt spid="42">
                                            <p:txEl>
                                              <p:pRg st="0" end="0"/>
                                            </p:txEl>
                                          </p:spTgt>
                                        </p:tgtEl>
                                      </p:cBhvr>
                                    </p:animEffect>
                                    <p:anim calcmode="lin" valueType="num">
                                      <p:cBhvr>
                                        <p:cTn id="3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animEffect transition="in" filter="fade">
                                      <p:cBhvr>
                                        <p:cTn id="37" dur="1000"/>
                                        <p:tgtEl>
                                          <p:spTgt spid="21">
                                            <p:txEl>
                                              <p:pRg st="0" end="0"/>
                                            </p:txEl>
                                          </p:spTgt>
                                        </p:tgtEl>
                                      </p:cBhvr>
                                    </p:animEffect>
                                    <p:anim calcmode="lin" valueType="num">
                                      <p:cBhvr>
                                        <p:cTn id="3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42" presetClass="entr" presetSubtype="0" fill="hold" grpId="0" nodeType="afterEffect">
                                  <p:stCondLst>
                                    <p:cond delay="0"/>
                                  </p:stCondLst>
                                  <p:childTnLst>
                                    <p:set>
                                      <p:cBhvr>
                                        <p:cTn id="42" dur="1" fill="hold">
                                          <p:stCondLst>
                                            <p:cond delay="0"/>
                                          </p:stCondLst>
                                        </p:cTn>
                                        <p:tgtEl>
                                          <p:spTgt spid="21">
                                            <p:txEl>
                                              <p:pRg st="1" end="1"/>
                                            </p:txEl>
                                          </p:spTgt>
                                        </p:tgtEl>
                                        <p:attrNameLst>
                                          <p:attrName>style.visibility</p:attrName>
                                        </p:attrNameLst>
                                      </p:cBhvr>
                                      <p:to>
                                        <p:strVal val="visible"/>
                                      </p:to>
                                    </p:set>
                                    <p:animEffect transition="in" filter="fade">
                                      <p:cBhvr>
                                        <p:cTn id="43" dur="1000"/>
                                        <p:tgtEl>
                                          <p:spTgt spid="21">
                                            <p:txEl>
                                              <p:pRg st="1" end="1"/>
                                            </p:txEl>
                                          </p:spTgt>
                                        </p:tgtEl>
                                      </p:cBhvr>
                                    </p:animEffect>
                                    <p:anim calcmode="lin" valueType="num">
                                      <p:cBhvr>
                                        <p:cTn id="44"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P spid="21" grpId="0" build="p"/>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4</a:t>
            </a:fld>
            <a:endParaRPr lang="ru-RU" sz="1200" noProof="1"/>
          </a:p>
        </p:txBody>
      </p:sp>
      <p:sp>
        <p:nvSpPr>
          <p:cNvPr id="42" name="Текст 41"/>
          <p:cNvSpPr>
            <a:spLocks noGrp="1"/>
          </p:cNvSpPr>
          <p:nvPr>
            <p:ph type="body" sz="quarter" idx="11"/>
          </p:nvPr>
        </p:nvSpPr>
        <p:spPr>
          <a:xfrm>
            <a:off x="657292" y="3785815"/>
            <a:ext cx="10163909" cy="2391507"/>
          </a:xfrm>
        </p:spPr>
        <p:txBody>
          <a:bodyPr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b="1" dirty="0" smtClean="0">
                <a:ln w="11430"/>
                <a:solidFill>
                  <a:schemeClr val="bg1"/>
                </a:solidFill>
                <a:effectLst>
                  <a:outerShdw blurRad="50800" dist="39000" dir="5460000" algn="tl">
                    <a:srgbClr val="000000">
                      <a:alpha val="38000"/>
                    </a:srgbClr>
                  </a:outerShdw>
                </a:effectLst>
              </a:rPr>
              <a:t>одне з найнебезпечніших проявів суспільного життя, яка є його продуктом і свідчить про неефективність діяльності державних і суспільних інститутів </a:t>
            </a:r>
            <a:endParaRPr lang="ru-RU" b="1" dirty="0" smtClean="0">
              <a:ln w="11430"/>
              <a:solidFill>
                <a:schemeClr val="bg1"/>
              </a:solidFill>
              <a:effectLst>
                <a:outerShdw blurRad="50800" dist="39000" dir="5460000" algn="tl">
                  <a:srgbClr val="000000">
                    <a:alpha val="38000"/>
                  </a:srgbClr>
                </a:outerShdw>
              </a:effectLst>
            </a:endParaRPr>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pic>
        <p:nvPicPr>
          <p:cNvPr id="10" name="Рисунок 9" descr="Без названия.jpg"/>
          <p:cNvPicPr>
            <a:picLocks noChangeAspect="1"/>
          </p:cNvPicPr>
          <p:nvPr/>
        </p:nvPicPr>
        <p:blipFill>
          <a:blip r:embed="rId4" cstate="print"/>
          <a:stretch>
            <a:fillRect/>
          </a:stretch>
        </p:blipFill>
        <p:spPr>
          <a:xfrm>
            <a:off x="7924798" y="357810"/>
            <a:ext cx="3988905" cy="2283212"/>
          </a:xfrm>
          <a:prstGeom prst="rect">
            <a:avLst/>
          </a:prstGeom>
        </p:spPr>
      </p:pic>
      <p:sp>
        <p:nvSpPr>
          <p:cNvPr id="13" name="Текст 41"/>
          <p:cNvSpPr>
            <a:spLocks noGrp="1"/>
          </p:cNvSpPr>
          <p:nvPr>
            <p:ph type="body" sz="quarter" idx="11"/>
          </p:nvPr>
        </p:nvSpPr>
        <p:spPr>
          <a:xfrm>
            <a:off x="2551807" y="519640"/>
            <a:ext cx="5849813" cy="2590800"/>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00000"/>
              </a:lnSpc>
              <a:spcAft>
                <a:spcPts val="0"/>
              </a:spcAft>
            </a:pPr>
            <a:r>
              <a:rPr lang="uk-UA" sz="7200" b="1" dirty="0" smtClean="0">
                <a:ln w="11430">
                  <a:solidFill>
                    <a:schemeClr val="bg1"/>
                  </a:solidFill>
                </a:ln>
                <a:solidFill>
                  <a:schemeClr val="bg1"/>
                </a:solidFill>
                <a:effectLst>
                  <a:outerShdw blurRad="50800" dist="39000" dir="5460000" algn="tl">
                    <a:srgbClr val="000000">
                      <a:alpha val="38000"/>
                    </a:srgbClr>
                  </a:outerShdw>
                </a:effectLst>
              </a:rPr>
              <a:t>Корупція</a:t>
            </a:r>
          </a:p>
          <a:p>
            <a:pPr>
              <a:lnSpc>
                <a:spcPct val="100000"/>
              </a:lnSpc>
              <a:spcAft>
                <a:spcPts val="0"/>
              </a:spcAft>
            </a:pPr>
            <a:r>
              <a:rPr lang="en-US" sz="7200" b="1" dirty="0" smtClean="0">
                <a:ln w="11430">
                  <a:solidFill>
                    <a:schemeClr val="bg1"/>
                  </a:solidFill>
                </a:ln>
                <a:solidFill>
                  <a:schemeClr val="bg1"/>
                </a:solidFill>
                <a:effectLst>
                  <a:outerShdw blurRad="50800" dist="39000" dir="5460000" algn="tl">
                    <a:srgbClr val="000000">
                      <a:alpha val="38000"/>
                    </a:srgbClr>
                  </a:outerShdw>
                </a:effectLst>
              </a:rPr>
              <a:t>Corruption</a:t>
            </a:r>
            <a:endParaRPr lang="ru-RU" sz="7200" b="1" dirty="0" smtClean="0">
              <a:ln w="11430">
                <a:solidFill>
                  <a:schemeClr val="bg1"/>
                </a:solidFill>
              </a:ln>
              <a:solidFill>
                <a:schemeClr val="bg1"/>
              </a:solidFill>
              <a:effectLst>
                <a:outerShdw blurRad="50800" dist="39000" dir="5460000" algn="tl">
                  <a:srgbClr val="000000">
                    <a:alpha val="38000"/>
                  </a:srgbClr>
                </a:outerShdw>
              </a:effectLst>
            </a:endParaRPr>
          </a:p>
        </p:txBody>
      </p:sp>
      <p:sp>
        <p:nvSpPr>
          <p:cNvPr id="14" name="Текст 41"/>
          <p:cNvSpPr>
            <a:spLocks noGrp="1"/>
          </p:cNvSpPr>
          <p:nvPr>
            <p:ph type="body" sz="quarter" idx="11"/>
          </p:nvPr>
        </p:nvSpPr>
        <p:spPr>
          <a:xfrm>
            <a:off x="732690" y="4144108"/>
            <a:ext cx="10163909" cy="2391507"/>
          </a:xfrm>
        </p:spPr>
        <p:txBody>
          <a:bodyPr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solidFill>
                  <a:schemeClr val="bg1"/>
                </a:solidFill>
              </a:rPr>
              <a:t>this is one of the most dangerous manifestations of public life, which is its product and indicates the inefficiency of state and public institutions</a:t>
            </a:r>
            <a:endParaRPr lang="ru-RU" b="1" dirty="0" smtClean="0">
              <a:ln w="11430"/>
              <a:solidFill>
                <a:schemeClr val="bg1"/>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2441306458"/>
      </p:ext>
    </p:extLst>
  </p:cSld>
  <p:clrMapOvr>
    <a:masterClrMapping/>
  </p:clrMapOvr>
  <mc:AlternateContent xmlns:mc="http://schemas.openxmlformats.org/markup-compatibility/2006">
    <mc:Choice xmlns:p14="http://schemas.microsoft.com/office/powerpoint/2010/main" xmlns=""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25"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10"/>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42">
                                            <p:txEl>
                                              <p:pRg st="0" end="0"/>
                                            </p:txEl>
                                          </p:spTgt>
                                        </p:tgtEl>
                                        <p:attrNameLst>
                                          <p:attrName>style.visibility</p:attrName>
                                        </p:attrNameLst>
                                      </p:cBhvr>
                                      <p:to>
                                        <p:strVal val="visible"/>
                                      </p:to>
                                    </p:set>
                                    <p:animEffect transition="in" filter="fade">
                                      <p:cBhvr>
                                        <p:cTn id="33" dur="1000"/>
                                        <p:tgtEl>
                                          <p:spTgt spid="42">
                                            <p:txEl>
                                              <p:pRg st="0" end="0"/>
                                            </p:txEl>
                                          </p:spTgt>
                                        </p:tgtEl>
                                      </p:cBhvr>
                                    </p:animEffect>
                                    <p:anim calcmode="lin" valueType="num">
                                      <p:cBhvr>
                                        <p:cTn id="34"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10" presetClass="exit" presetSubtype="0" fill="hold" grpId="1" nodeType="afterEffect">
                                  <p:stCondLst>
                                    <p:cond delay="0"/>
                                  </p:stCondLst>
                                  <p:childTnLst>
                                    <p:animEffect transition="out" filter="fade">
                                      <p:cBhvr>
                                        <p:cTn id="38" dur="2000"/>
                                        <p:tgtEl>
                                          <p:spTgt spid="42">
                                            <p:txEl>
                                              <p:pRg st="0" end="0"/>
                                            </p:txEl>
                                          </p:spTgt>
                                        </p:tgtEl>
                                      </p:cBhvr>
                                    </p:animEffect>
                                    <p:set>
                                      <p:cBhvr>
                                        <p:cTn id="39" dur="1" fill="hold">
                                          <p:stCondLst>
                                            <p:cond delay="1999"/>
                                          </p:stCondLst>
                                        </p:cTn>
                                        <p:tgtEl>
                                          <p:spTgt spid="42">
                                            <p:txEl>
                                              <p:pRg st="0" end="0"/>
                                            </p:txEl>
                                          </p:spTgt>
                                        </p:tgtEl>
                                        <p:attrNameLst>
                                          <p:attrName>style.visibility</p:attrName>
                                        </p:attrNameLst>
                                      </p:cBhvr>
                                      <p:to>
                                        <p:strVal val="hidden"/>
                                      </p:to>
                                    </p:set>
                                  </p:childTnLst>
                                </p:cTn>
                              </p:par>
                            </p:childTnLst>
                          </p:cTn>
                        </p:par>
                        <p:par>
                          <p:cTn id="40" fill="hold">
                            <p:stCondLst>
                              <p:cond delay="7000"/>
                            </p:stCondLst>
                            <p:childTnLst>
                              <p:par>
                                <p:cTn id="41" presetID="42" presetClass="entr" presetSubtype="0" fill="hold" grpId="0" nodeType="after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1000"/>
                                        <p:tgtEl>
                                          <p:spTgt spid="14">
                                            <p:txEl>
                                              <p:pRg st="0" end="0"/>
                                            </p:txEl>
                                          </p:spTgt>
                                        </p:tgtEl>
                                      </p:cBhvr>
                                    </p:animEffect>
                                    <p:anim calcmode="lin" valueType="num">
                                      <p:cBhvr>
                                        <p:cTn id="4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P spid="42" grpId="1" build="p"/>
      <p:bldP spid="13" grpId="0" build="p"/>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34279" y="662885"/>
            <a:ext cx="2926443" cy="1871290"/>
          </a:xfrm>
          <a:prstGeom prst="rect">
            <a:avLst/>
          </a:prstGeom>
        </p:spPr>
      </p:pic>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5</a:t>
            </a:fld>
            <a:endParaRPr lang="ru-RU" sz="1200" noProof="1"/>
          </a:p>
        </p:txBody>
      </p:sp>
      <p:pic>
        <p:nvPicPr>
          <p:cNvPr id="11" name="Рисунок 10" descr="National_Academy_of_Internal_Affairs_of_Ukraine.png"/>
          <p:cNvPicPr>
            <a:picLocks noChangeAspect="1"/>
          </p:cNvPicPr>
          <p:nvPr/>
        </p:nvPicPr>
        <p:blipFill>
          <a:blip r:embed="rId4" cstate="print"/>
          <a:stretch>
            <a:fillRect/>
          </a:stretch>
        </p:blipFill>
        <p:spPr>
          <a:xfrm>
            <a:off x="11060722" y="5740618"/>
            <a:ext cx="879231" cy="873408"/>
          </a:xfrm>
          <a:prstGeom prst="rect">
            <a:avLst/>
          </a:prstGeom>
        </p:spPr>
      </p:pic>
      <p:sp>
        <p:nvSpPr>
          <p:cNvPr id="4" name="Текст 3"/>
          <p:cNvSpPr>
            <a:spLocks noGrp="1"/>
          </p:cNvSpPr>
          <p:nvPr>
            <p:ph type="body" sz="quarter" idx="11"/>
          </p:nvPr>
        </p:nvSpPr>
        <p:spPr>
          <a:xfrm>
            <a:off x="696415" y="2090733"/>
            <a:ext cx="10594848" cy="4767267"/>
          </a:xfrm>
        </p:spPr>
        <p:txBody>
          <a:bodyPr>
            <a:normAutofit lnSpcReduction="10000"/>
          </a:bodyPr>
          <a:lstStyle/>
          <a:p>
            <a:r>
              <a:rPr lang="uk-UA" dirty="0">
                <a:solidFill>
                  <a:schemeClr val="bg1"/>
                </a:solidFill>
              </a:rPr>
              <a:t>Результати численних досліджень, проведених як на національному, так і на міжнародному рівнях свідчать що сьогодні питання корупції для населення є одним із трьох найважливіших, нарівні із питаннями збройних конфліктів, а рівень корупції все ще перебуває на неприйнятно високому рівні. Отже запобігання корупції залишається одним із пріоритетних напрямків діяльності нашої держави. </a:t>
            </a:r>
            <a:endParaRPr lang="en-US" dirty="0">
              <a:solidFill>
                <a:schemeClr val="bg1"/>
              </a:solidFill>
            </a:endParaRPr>
          </a:p>
        </p:txBody>
      </p:sp>
      <p:sp>
        <p:nvSpPr>
          <p:cNvPr id="7" name="Текст 3"/>
          <p:cNvSpPr>
            <a:spLocks noGrp="1"/>
          </p:cNvSpPr>
          <p:nvPr>
            <p:ph type="body" sz="quarter" idx="11"/>
          </p:nvPr>
        </p:nvSpPr>
        <p:spPr>
          <a:xfrm>
            <a:off x="962801" y="1547394"/>
            <a:ext cx="10594848" cy="4767267"/>
          </a:xfrm>
        </p:spPr>
        <p:txBody>
          <a:bodyPr>
            <a:noAutofit/>
          </a:bodyPr>
          <a:lstStyle/>
          <a:p>
            <a:r>
              <a:rPr lang="en-US" sz="4400" dirty="0" smtClean="0">
                <a:solidFill>
                  <a:schemeClr val="bg1"/>
                </a:solidFill>
              </a:rPr>
              <a:t>Numerous studies conducted at both the national and international levels show that today corruption is one of the three most important issues for the population, along with armed conflict, and that corruption is still unacceptably high. Thus, the prevention of corruption remains one of the priorities of our state.</a:t>
            </a:r>
            <a:endParaRPr lang="en-US" sz="4400" dirty="0">
              <a:solidFill>
                <a:schemeClr val="bg1"/>
              </a:solidFill>
            </a:endParaRPr>
          </a:p>
        </p:txBody>
      </p:sp>
    </p:spTree>
    <p:extLst>
      <p:ext uri="{BB962C8B-B14F-4D97-AF65-F5344CB8AC3E}">
        <p14:creationId xmlns:p14="http://schemas.microsoft.com/office/powerpoint/2010/main" xmlns="" val="4115015298"/>
      </p:ext>
    </p:extLst>
  </p:cSld>
  <p:clrMapOvr>
    <a:masterClrMapping/>
  </p:clrMapOvr>
  <mc:AlternateContent xmlns:mc="http://schemas.openxmlformats.org/markup-compatibility/2006">
    <mc:Choice xmlns:p14="http://schemas.microsoft.com/office/powerpoint/2010/main" xmlns=""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2000"/>
                                        <p:tgtEl>
                                          <p:spTgt spid="4">
                                            <p:txEl>
                                              <p:pRg st="0" end="0"/>
                                            </p:txEl>
                                          </p:spTgt>
                                        </p:tgtEl>
                                      </p:cBhvr>
                                    </p:animEffect>
                                    <p:set>
                                      <p:cBhvr>
                                        <p:cTn id="25" dur="1" fill="hold">
                                          <p:stCondLst>
                                            <p:cond delay="1999"/>
                                          </p:stCondLst>
                                        </p:cTn>
                                        <p:tgtEl>
                                          <p:spTgt spid="4">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1"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1000"/>
                                        <p:tgtEl>
                                          <p:spTgt spid="7">
                                            <p:txEl>
                                              <p:pRg st="0" end="0"/>
                                            </p:txEl>
                                          </p:spTgt>
                                        </p:tgtEl>
                                      </p:cBhvr>
                                    </p:animEffect>
                                    <p:anim calcmode="lin" valueType="num">
                                      <p:cBhvr>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7"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6</a:t>
            </a:fld>
            <a:endParaRPr lang="ru-RU" sz="1200" noProof="1"/>
          </a:p>
        </p:txBody>
      </p:sp>
      <p:sp>
        <p:nvSpPr>
          <p:cNvPr id="42" name="Текст 41"/>
          <p:cNvSpPr>
            <a:spLocks noGrp="1"/>
          </p:cNvSpPr>
          <p:nvPr>
            <p:ph type="body" sz="quarter" idx="11"/>
          </p:nvPr>
        </p:nvSpPr>
        <p:spPr>
          <a:xfrm>
            <a:off x="0" y="1687420"/>
            <a:ext cx="10163909" cy="2391507"/>
          </a:xfrm>
        </p:spPr>
        <p:txBody>
          <a:bodyPr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uk-U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69% населення України вважає проблему корупції «дуже серйозною»</a:t>
            </a:r>
          </a:p>
          <a:p>
            <a:pPr algn="l"/>
            <a:r>
              <a:rPr lang="uk-U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22,2% - «скоріше серйозною»</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3" name="Текст 41"/>
          <p:cNvSpPr>
            <a:spLocks noGrp="1"/>
          </p:cNvSpPr>
          <p:nvPr>
            <p:ph type="body" sz="quarter" idx="11"/>
          </p:nvPr>
        </p:nvSpPr>
        <p:spPr>
          <a:xfrm>
            <a:off x="237744" y="0"/>
            <a:ext cx="11658600" cy="1588477"/>
          </a:xfrm>
        </p:spPr>
        <p:txBody>
          <a:bodyPr rtlCol="0">
            <a:noAutofit/>
          </a:bodyPr>
          <a:lstStyle/>
          <a:p>
            <a:pPr>
              <a:lnSpc>
                <a:spcPct val="100000"/>
              </a:lnSpc>
              <a:spcAft>
                <a:spcPts val="0"/>
              </a:spcAft>
            </a:pPr>
            <a:r>
              <a:rPr lang="uk-UA" sz="4000" b="1" dirty="0" smtClean="0">
                <a:ln w="10541" cmpd="sng">
                  <a:solidFill>
                    <a:schemeClr val="accent1">
                      <a:shade val="88000"/>
                      <a:satMod val="110000"/>
                    </a:schemeClr>
                  </a:solidFill>
                  <a:prstDash val="solid"/>
                </a:ln>
                <a:solidFill>
                  <a:schemeClr val="tx2">
                    <a:lumMod val="60000"/>
                    <a:lumOff val="40000"/>
                  </a:schemeClr>
                </a:solidFill>
              </a:rPr>
              <a:t>Методика стандартного опитування щодо рівня корупції в Україні</a:t>
            </a:r>
            <a:endParaRPr lang="ru-RU" sz="4000" b="1" dirty="0" smtClean="0">
              <a:ln w="10541" cmpd="sng">
                <a:solidFill>
                  <a:schemeClr val="accent1">
                    <a:shade val="88000"/>
                    <a:satMod val="110000"/>
                  </a:schemeClr>
                </a:solidFill>
                <a:prstDash val="solid"/>
              </a:ln>
              <a:solidFill>
                <a:schemeClr val="tx2">
                  <a:lumMod val="60000"/>
                  <a:lumOff val="40000"/>
                </a:schemeClr>
              </a:solidFill>
            </a:endParaRPr>
          </a:p>
        </p:txBody>
      </p:sp>
      <p:sp>
        <p:nvSpPr>
          <p:cNvPr id="14" name="Текст 41"/>
          <p:cNvSpPr>
            <a:spLocks noGrp="1"/>
          </p:cNvSpPr>
          <p:nvPr>
            <p:ph type="body" sz="quarter" idx="11"/>
          </p:nvPr>
        </p:nvSpPr>
        <p:spPr>
          <a:xfrm>
            <a:off x="0" y="2188699"/>
            <a:ext cx="10163909" cy="2391507"/>
          </a:xfrm>
        </p:spPr>
        <p:txBody>
          <a:bodyPr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69% of the population of Ukraine considers the problem of corruption "very serious" </a:t>
            </a:r>
            <a:endParaRPr lang="uk-U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l"/>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22.2% - "rather serious"</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Текст 41"/>
          <p:cNvSpPr>
            <a:spLocks noGrp="1"/>
          </p:cNvSpPr>
          <p:nvPr>
            <p:ph type="body" sz="quarter" idx="11"/>
          </p:nvPr>
        </p:nvSpPr>
        <p:spPr>
          <a:xfrm>
            <a:off x="8405446" y="1051091"/>
            <a:ext cx="3786554" cy="832573"/>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00000"/>
              </a:lnSpc>
              <a:spcAft>
                <a:spcPts val="0"/>
              </a:spcAft>
            </a:pPr>
            <a:r>
              <a:rPr lang="ru-RU" sz="4000" b="1" dirty="0" smtClean="0">
                <a:ln w="11430"/>
                <a:solidFill>
                  <a:srgbClr val="FFC000"/>
                </a:solidFill>
                <a:effectLst>
                  <a:outerShdw blurRad="50800" dist="39000" dir="5460000" algn="tl">
                    <a:srgbClr val="000000">
                      <a:alpha val="38000"/>
                    </a:srgbClr>
                  </a:outerShdw>
                </a:effectLst>
              </a:rPr>
              <a:t>2020 </a:t>
            </a:r>
          </a:p>
        </p:txBody>
      </p:sp>
      <p:graphicFrame>
        <p:nvGraphicFramePr>
          <p:cNvPr id="12" name="Схема 11"/>
          <p:cNvGraphicFramePr/>
          <p:nvPr/>
        </p:nvGraphicFramePr>
        <p:xfrm>
          <a:off x="5650992" y="2724912"/>
          <a:ext cx="7327392" cy="49011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Текст 41"/>
          <p:cNvSpPr>
            <a:spLocks noGrp="1"/>
          </p:cNvSpPr>
          <p:nvPr>
            <p:ph type="body" sz="quarter" idx="11"/>
          </p:nvPr>
        </p:nvSpPr>
        <p:spPr>
          <a:xfrm>
            <a:off x="533400" y="365760"/>
            <a:ext cx="11658600" cy="1588477"/>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00000"/>
              </a:lnSpc>
              <a:spcAft>
                <a:spcPts val="0"/>
              </a:spcAft>
            </a:pPr>
            <a:r>
              <a:rPr lang="en-US" sz="4000" b="1" dirty="0" smtClean="0">
                <a:ln w="11430"/>
                <a:solidFill>
                  <a:schemeClr val="tx2">
                    <a:lumMod val="60000"/>
                    <a:lumOff val="40000"/>
                  </a:schemeClr>
                </a:solidFill>
                <a:effectLst>
                  <a:outerShdw blurRad="50800" dist="39000" dir="5460000" algn="tl">
                    <a:srgbClr val="000000">
                      <a:alpha val="38000"/>
                    </a:srgbClr>
                  </a:outerShdw>
                </a:effectLst>
              </a:rPr>
              <a:t>Methodology of the standard survey on the level of corruption in Ukraine</a:t>
            </a:r>
            <a:endParaRPr lang="ru-RU" sz="4000" b="1" dirty="0" smtClean="0">
              <a:ln w="11430"/>
              <a:solidFill>
                <a:schemeClr val="tx2">
                  <a:lumMod val="60000"/>
                  <a:lumOff val="40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2441306458"/>
      </p:ext>
    </p:extLst>
  </p:cSld>
  <p:clrMapOvr>
    <a:masterClrMapping/>
  </p:clrMapOvr>
  <mc:AlternateContent xmlns:mc="http://schemas.openxmlformats.org/markup-compatibility/2006">
    <mc:Choice xmlns:p14="http://schemas.microsoft.com/office/powerpoint/2010/main" xmlns=""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5" presetClass="entr" presetSubtype="0"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
                                            <p:txEl>
                                              <p:pRg st="0" end="0"/>
                                            </p:txEl>
                                          </p:spTgt>
                                        </p:tgtEl>
                                      </p:cBhvr>
                                    </p:animEffect>
                                  </p:childTnLst>
                                </p:cTn>
                              </p:par>
                            </p:childTnLst>
                          </p:cTn>
                        </p:par>
                        <p:par>
                          <p:cTn id="25" fill="hold">
                            <p:stCondLst>
                              <p:cond delay="4000"/>
                            </p:stCondLst>
                            <p:childTnLst>
                              <p:par>
                                <p:cTn id="26" presetID="31" presetClass="entr" presetSubtype="0" fill="hold" grpId="0" nodeType="afterEffect">
                                  <p:stCondLst>
                                    <p:cond delay="0"/>
                                  </p:stCondLst>
                                  <p:iterate type="lt">
                                    <p:tmPct val="5000"/>
                                  </p:iterate>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style.rotation</p:attrName>
                                        </p:attrNameLst>
                                      </p:cBhvr>
                                      <p:tavLst>
                                        <p:tav tm="0">
                                          <p:val>
                                            <p:fltVal val="90"/>
                                          </p:val>
                                        </p:tav>
                                        <p:tav tm="100000">
                                          <p:val>
                                            <p:fltVal val="0"/>
                                          </p:val>
                                        </p:tav>
                                      </p:tavLst>
                                    </p:anim>
                                    <p:animEffect transition="in" filter="fade">
                                      <p:cBhvr>
                                        <p:cTn id="31" dur="1000"/>
                                        <p:tgtEl>
                                          <p:spTgt spid="12"/>
                                        </p:tgtEl>
                                      </p:cBhvr>
                                    </p:animEffect>
                                  </p:childTnLst>
                                </p:cTn>
                              </p:par>
                            </p:childTnLst>
                          </p:cTn>
                        </p:par>
                        <p:par>
                          <p:cTn id="32" fill="hold">
                            <p:stCondLst>
                              <p:cond delay="5000"/>
                            </p:stCondLst>
                            <p:childTnLst>
                              <p:par>
                                <p:cTn id="33" presetID="47" presetClass="entr" presetSubtype="0" fill="hold" grpId="0" nodeType="afterEffect">
                                  <p:stCondLst>
                                    <p:cond delay="0"/>
                                  </p:stCondLst>
                                  <p:childTnLst>
                                    <p:set>
                                      <p:cBhvr>
                                        <p:cTn id="34" dur="1" fill="hold">
                                          <p:stCondLst>
                                            <p:cond delay="0"/>
                                          </p:stCondLst>
                                        </p:cTn>
                                        <p:tgtEl>
                                          <p:spTgt spid="42">
                                            <p:txEl>
                                              <p:pRg st="0" end="0"/>
                                            </p:txEl>
                                          </p:spTgt>
                                        </p:tgtEl>
                                        <p:attrNameLst>
                                          <p:attrName>style.visibility</p:attrName>
                                        </p:attrNameLst>
                                      </p:cBhvr>
                                      <p:to>
                                        <p:strVal val="visible"/>
                                      </p:to>
                                    </p:set>
                                    <p:animEffect transition="in" filter="fade">
                                      <p:cBhvr>
                                        <p:cTn id="35" dur="1000"/>
                                        <p:tgtEl>
                                          <p:spTgt spid="42">
                                            <p:txEl>
                                              <p:pRg st="0" end="0"/>
                                            </p:txEl>
                                          </p:spTgt>
                                        </p:tgtEl>
                                      </p:cBhvr>
                                    </p:animEffect>
                                    <p:anim calcmode="lin" valueType="num">
                                      <p:cBhvr>
                                        <p:cTn id="36"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47" presetClass="entr" presetSubtype="0" fill="hold" grpId="0" nodeType="afterEffect">
                                  <p:stCondLst>
                                    <p:cond delay="0"/>
                                  </p:stCondLst>
                                  <p:childTnLst>
                                    <p:set>
                                      <p:cBhvr>
                                        <p:cTn id="40" dur="1" fill="hold">
                                          <p:stCondLst>
                                            <p:cond delay="0"/>
                                          </p:stCondLst>
                                        </p:cTn>
                                        <p:tgtEl>
                                          <p:spTgt spid="42">
                                            <p:txEl>
                                              <p:pRg st="1" end="1"/>
                                            </p:txEl>
                                          </p:spTgt>
                                        </p:tgtEl>
                                        <p:attrNameLst>
                                          <p:attrName>style.visibility</p:attrName>
                                        </p:attrNameLst>
                                      </p:cBhvr>
                                      <p:to>
                                        <p:strVal val="visible"/>
                                      </p:to>
                                    </p:set>
                                    <p:animEffect transition="in" filter="fade">
                                      <p:cBhvr>
                                        <p:cTn id="41" dur="1000"/>
                                        <p:tgtEl>
                                          <p:spTgt spid="42">
                                            <p:txEl>
                                              <p:pRg st="1" end="1"/>
                                            </p:txEl>
                                          </p:spTgt>
                                        </p:tgtEl>
                                      </p:cBhvr>
                                    </p:animEffect>
                                    <p:anim calcmode="lin" valueType="num">
                                      <p:cBhvr>
                                        <p:cTn id="42"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44" fill="hold">
                            <p:stCondLst>
                              <p:cond delay="7000"/>
                            </p:stCondLst>
                            <p:childTnLst>
                              <p:par>
                                <p:cTn id="45" presetID="10" presetClass="exit" presetSubtype="0" fill="hold" grpId="1" nodeType="afterEffect">
                                  <p:stCondLst>
                                    <p:cond delay="0"/>
                                  </p:stCondLst>
                                  <p:childTnLst>
                                    <p:animEffect transition="out" filter="fade">
                                      <p:cBhvr>
                                        <p:cTn id="46" dur="2000"/>
                                        <p:tgtEl>
                                          <p:spTgt spid="13">
                                            <p:txEl>
                                              <p:pRg st="0" end="0"/>
                                            </p:txEl>
                                          </p:spTgt>
                                        </p:tgtEl>
                                      </p:cBhvr>
                                    </p:animEffect>
                                    <p:set>
                                      <p:cBhvr>
                                        <p:cTn id="47" dur="1" fill="hold">
                                          <p:stCondLst>
                                            <p:cond delay="1999"/>
                                          </p:stCondLst>
                                        </p:cTn>
                                        <p:tgtEl>
                                          <p:spTgt spid="13">
                                            <p:txEl>
                                              <p:pRg st="0" end="0"/>
                                            </p:txEl>
                                          </p:spTgt>
                                        </p:tgtEl>
                                        <p:attrNameLst>
                                          <p:attrName>style.visibility</p:attrName>
                                        </p:attrNameLst>
                                      </p:cBhvr>
                                      <p:to>
                                        <p:strVal val="hidden"/>
                                      </p:to>
                                    </p:set>
                                  </p:childTnLst>
                                </p:cTn>
                              </p:par>
                            </p:childTnLst>
                          </p:cTn>
                        </p:par>
                        <p:par>
                          <p:cTn id="48" fill="hold">
                            <p:stCondLst>
                              <p:cond delay="9000"/>
                            </p:stCondLst>
                            <p:childTnLst>
                              <p:par>
                                <p:cTn id="49" presetID="47" presetClass="entr" presetSubtype="0" fill="hold" grpId="0"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1000"/>
                                        <p:tgtEl>
                                          <p:spTgt spid="15">
                                            <p:txEl>
                                              <p:pRg st="0" end="0"/>
                                            </p:txEl>
                                          </p:spTgt>
                                        </p:tgtEl>
                                      </p:cBhvr>
                                    </p:animEffect>
                                    <p:anim calcmode="lin" valueType="num">
                                      <p:cBhvr>
                                        <p:cTn id="5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10000"/>
                            </p:stCondLst>
                            <p:childTnLst>
                              <p:par>
                                <p:cTn id="55" presetID="10" presetClass="exit" presetSubtype="0" fill="hold" grpId="1" nodeType="afterEffect">
                                  <p:stCondLst>
                                    <p:cond delay="0"/>
                                  </p:stCondLst>
                                  <p:childTnLst>
                                    <p:animEffect transition="out" filter="fade">
                                      <p:cBhvr>
                                        <p:cTn id="56" dur="2000"/>
                                        <p:tgtEl>
                                          <p:spTgt spid="42">
                                            <p:txEl>
                                              <p:pRg st="0" end="0"/>
                                            </p:txEl>
                                          </p:spTgt>
                                        </p:tgtEl>
                                      </p:cBhvr>
                                    </p:animEffect>
                                    <p:set>
                                      <p:cBhvr>
                                        <p:cTn id="57" dur="1" fill="hold">
                                          <p:stCondLst>
                                            <p:cond delay="1999"/>
                                          </p:stCondLst>
                                        </p:cTn>
                                        <p:tgtEl>
                                          <p:spTgt spid="42">
                                            <p:txEl>
                                              <p:pRg st="0" end="0"/>
                                            </p:txEl>
                                          </p:spTgt>
                                        </p:tgtEl>
                                        <p:attrNameLst>
                                          <p:attrName>style.visibility</p:attrName>
                                        </p:attrNameLst>
                                      </p:cBhvr>
                                      <p:to>
                                        <p:strVal val="hidden"/>
                                      </p:to>
                                    </p:set>
                                  </p:childTnLst>
                                </p:cTn>
                              </p:par>
                            </p:childTnLst>
                          </p:cTn>
                        </p:par>
                        <p:par>
                          <p:cTn id="58" fill="hold">
                            <p:stCondLst>
                              <p:cond delay="12000"/>
                            </p:stCondLst>
                            <p:childTnLst>
                              <p:par>
                                <p:cTn id="59" presetID="10" presetClass="exit" presetSubtype="0" fill="hold" grpId="1" nodeType="afterEffect">
                                  <p:stCondLst>
                                    <p:cond delay="0"/>
                                  </p:stCondLst>
                                  <p:childTnLst>
                                    <p:animEffect transition="out" filter="fade">
                                      <p:cBhvr>
                                        <p:cTn id="60" dur="2000"/>
                                        <p:tgtEl>
                                          <p:spTgt spid="42">
                                            <p:txEl>
                                              <p:pRg st="1" end="1"/>
                                            </p:txEl>
                                          </p:spTgt>
                                        </p:tgtEl>
                                      </p:cBhvr>
                                    </p:animEffect>
                                    <p:set>
                                      <p:cBhvr>
                                        <p:cTn id="61" dur="1" fill="hold">
                                          <p:stCondLst>
                                            <p:cond delay="1999"/>
                                          </p:stCondLst>
                                        </p:cTn>
                                        <p:tgtEl>
                                          <p:spTgt spid="42">
                                            <p:txEl>
                                              <p:pRg st="1" end="1"/>
                                            </p:txEl>
                                          </p:spTgt>
                                        </p:tgtEl>
                                        <p:attrNameLst>
                                          <p:attrName>style.visibility</p:attrName>
                                        </p:attrNameLst>
                                      </p:cBhvr>
                                      <p:to>
                                        <p:strVal val="hidden"/>
                                      </p:to>
                                    </p:set>
                                  </p:childTnLst>
                                </p:cTn>
                              </p:par>
                            </p:childTnLst>
                          </p:cTn>
                        </p:par>
                        <p:par>
                          <p:cTn id="62" fill="hold">
                            <p:stCondLst>
                              <p:cond delay="14000"/>
                            </p:stCondLst>
                            <p:childTnLst>
                              <p:par>
                                <p:cTn id="63" presetID="47" presetClass="entr" presetSubtype="0" fill="hold" grpId="0" nodeType="afterEffect">
                                  <p:stCondLst>
                                    <p:cond delay="0"/>
                                  </p:stCondLst>
                                  <p:childTnLst>
                                    <p:set>
                                      <p:cBhvr>
                                        <p:cTn id="64" dur="1" fill="hold">
                                          <p:stCondLst>
                                            <p:cond delay="0"/>
                                          </p:stCondLst>
                                        </p:cTn>
                                        <p:tgtEl>
                                          <p:spTgt spid="14">
                                            <p:txEl>
                                              <p:pRg st="0" end="0"/>
                                            </p:txEl>
                                          </p:spTgt>
                                        </p:tgtEl>
                                        <p:attrNameLst>
                                          <p:attrName>style.visibility</p:attrName>
                                        </p:attrNameLst>
                                      </p:cBhvr>
                                      <p:to>
                                        <p:strVal val="visible"/>
                                      </p:to>
                                    </p:set>
                                    <p:animEffect transition="in" filter="fade">
                                      <p:cBhvr>
                                        <p:cTn id="65" dur="1000"/>
                                        <p:tgtEl>
                                          <p:spTgt spid="14">
                                            <p:txEl>
                                              <p:pRg st="0" end="0"/>
                                            </p:txEl>
                                          </p:spTgt>
                                        </p:tgtEl>
                                      </p:cBhvr>
                                    </p:animEffect>
                                    <p:anim calcmode="lin" valueType="num">
                                      <p:cBhvr>
                                        <p:cTn id="66"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15000"/>
                            </p:stCondLst>
                            <p:childTnLst>
                              <p:par>
                                <p:cTn id="69" presetID="47" presetClass="entr" presetSubtype="0" fill="hold" grpId="0" nodeType="afterEffect">
                                  <p:stCondLst>
                                    <p:cond delay="0"/>
                                  </p:stCondLst>
                                  <p:childTnLst>
                                    <p:set>
                                      <p:cBhvr>
                                        <p:cTn id="70" dur="1" fill="hold">
                                          <p:stCondLst>
                                            <p:cond delay="0"/>
                                          </p:stCondLst>
                                        </p:cTn>
                                        <p:tgtEl>
                                          <p:spTgt spid="14">
                                            <p:txEl>
                                              <p:pRg st="1" end="1"/>
                                            </p:txEl>
                                          </p:spTgt>
                                        </p:tgtEl>
                                        <p:attrNameLst>
                                          <p:attrName>style.visibility</p:attrName>
                                        </p:attrNameLst>
                                      </p:cBhvr>
                                      <p:to>
                                        <p:strVal val="visible"/>
                                      </p:to>
                                    </p:set>
                                    <p:animEffect transition="in" filter="fade">
                                      <p:cBhvr>
                                        <p:cTn id="71" dur="1000"/>
                                        <p:tgtEl>
                                          <p:spTgt spid="14">
                                            <p:txEl>
                                              <p:pRg st="1" end="1"/>
                                            </p:txEl>
                                          </p:spTgt>
                                        </p:tgtEl>
                                      </p:cBhvr>
                                    </p:animEffect>
                                    <p:anim calcmode="lin" valueType="num">
                                      <p:cBhvr>
                                        <p:cTn id="72"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P spid="42" grpId="1" build="p"/>
      <p:bldP spid="13" grpId="0" build="p"/>
      <p:bldP spid="13" grpId="1" build="p"/>
      <p:bldP spid="14" grpId="0" build="p"/>
      <p:bldP spid="8" grpId="0" build="p"/>
      <p:bldGraphic spid="12" grpId="0">
        <p:bldAsOne/>
      </p:bldGraphic>
      <p:bldP spid="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7</a:t>
            </a:fld>
            <a:endParaRPr lang="ru-RU" sz="1200" noProof="1"/>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3" name="Текст 41"/>
          <p:cNvSpPr>
            <a:spLocks noGrp="1"/>
          </p:cNvSpPr>
          <p:nvPr>
            <p:ph type="body" sz="quarter" idx="11"/>
          </p:nvPr>
        </p:nvSpPr>
        <p:spPr>
          <a:xfrm>
            <a:off x="0" y="0"/>
            <a:ext cx="11658600" cy="2084832"/>
          </a:xfrm>
        </p:spPr>
        <p:txBody>
          <a:bodyPr rtlCol="0">
            <a:noAutofit/>
          </a:bodyPr>
          <a:lstStyle/>
          <a:p>
            <a:pPr>
              <a:lnSpc>
                <a:spcPct val="100000"/>
              </a:lnSpc>
              <a:spcAft>
                <a:spcPts val="0"/>
              </a:spcAft>
            </a:pPr>
            <a:r>
              <a:rPr lang="uk-UA" sz="4000" b="1" dirty="0" smtClean="0">
                <a:ln w="10541" cmpd="sng">
                  <a:solidFill>
                    <a:schemeClr val="accent1">
                      <a:shade val="88000"/>
                      <a:satMod val="110000"/>
                    </a:schemeClr>
                  </a:solidFill>
                  <a:prstDash val="solid"/>
                </a:ln>
                <a:solidFill>
                  <a:schemeClr val="bg1"/>
                </a:solidFill>
              </a:rPr>
              <a:t>Індекс сприйняття корупції</a:t>
            </a:r>
          </a:p>
          <a:p>
            <a:pPr>
              <a:lnSpc>
                <a:spcPct val="100000"/>
              </a:lnSpc>
              <a:spcAft>
                <a:spcPts val="0"/>
              </a:spcAft>
            </a:pPr>
            <a:r>
              <a:rPr lang="uk-UA" sz="4000" b="1" dirty="0" smtClean="0">
                <a:ln w="10541" cmpd="sng">
                  <a:solidFill>
                    <a:schemeClr val="accent1">
                      <a:shade val="88000"/>
                      <a:satMod val="110000"/>
                    </a:schemeClr>
                  </a:solidFill>
                  <a:prstDash val="solid"/>
                </a:ln>
                <a:solidFill>
                  <a:schemeClr val="bg1"/>
                </a:solidFill>
              </a:rPr>
              <a:t>міжнародна неурядова організація «</a:t>
            </a:r>
            <a:r>
              <a:rPr lang="ru-RU" sz="4000" b="1" dirty="0" err="1" smtClean="0">
                <a:ln w="10541" cmpd="sng">
                  <a:solidFill>
                    <a:schemeClr val="accent1">
                      <a:shade val="88000"/>
                      <a:satMod val="110000"/>
                    </a:schemeClr>
                  </a:solidFill>
                  <a:prstDash val="solid"/>
                </a:ln>
                <a:solidFill>
                  <a:schemeClr val="bg1"/>
                </a:solidFill>
              </a:rPr>
              <a:t>Transparency</a:t>
            </a:r>
            <a:r>
              <a:rPr lang="ru-RU" sz="4000" b="1" dirty="0" smtClean="0">
                <a:ln w="10541" cmpd="sng">
                  <a:solidFill>
                    <a:schemeClr val="accent1">
                      <a:shade val="88000"/>
                      <a:satMod val="110000"/>
                    </a:schemeClr>
                  </a:solidFill>
                  <a:prstDash val="solid"/>
                </a:ln>
                <a:solidFill>
                  <a:schemeClr val="bg1"/>
                </a:solidFill>
              </a:rPr>
              <a:t> </a:t>
            </a:r>
            <a:r>
              <a:rPr lang="ru-RU" sz="4000" b="1" dirty="0" err="1" smtClean="0">
                <a:ln w="10541" cmpd="sng">
                  <a:solidFill>
                    <a:schemeClr val="accent1">
                      <a:shade val="88000"/>
                      <a:satMod val="110000"/>
                    </a:schemeClr>
                  </a:solidFill>
                  <a:prstDash val="solid"/>
                </a:ln>
                <a:solidFill>
                  <a:schemeClr val="bg1"/>
                </a:solidFill>
              </a:rPr>
              <a:t>International</a:t>
            </a:r>
            <a:r>
              <a:rPr lang="uk-UA" sz="4000" b="1" dirty="0" smtClean="0">
                <a:ln w="10541" cmpd="sng">
                  <a:solidFill>
                    <a:schemeClr val="accent1">
                      <a:shade val="88000"/>
                      <a:satMod val="110000"/>
                    </a:schemeClr>
                  </a:solidFill>
                  <a:prstDash val="solid"/>
                </a:ln>
                <a:solidFill>
                  <a:schemeClr val="bg1"/>
                </a:solidFill>
              </a:rPr>
              <a:t>»</a:t>
            </a:r>
            <a:endParaRPr lang="ru-RU" sz="4000" b="1" dirty="0" smtClean="0">
              <a:ln w="10541" cmpd="sng">
                <a:solidFill>
                  <a:schemeClr val="accent1">
                    <a:shade val="88000"/>
                    <a:satMod val="110000"/>
                  </a:schemeClr>
                </a:solidFill>
                <a:prstDash val="solid"/>
              </a:ln>
              <a:solidFill>
                <a:schemeClr val="bg1"/>
              </a:solidFill>
            </a:endParaRPr>
          </a:p>
        </p:txBody>
      </p:sp>
      <p:sp>
        <p:nvSpPr>
          <p:cNvPr id="8" name="Текст 41"/>
          <p:cNvSpPr>
            <a:spLocks noGrp="1"/>
          </p:cNvSpPr>
          <p:nvPr>
            <p:ph type="body" sz="quarter" idx="11"/>
          </p:nvPr>
        </p:nvSpPr>
        <p:spPr>
          <a:xfrm>
            <a:off x="8972374" y="329184"/>
            <a:ext cx="3786554" cy="832573"/>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00000"/>
              </a:lnSpc>
              <a:spcAft>
                <a:spcPts val="0"/>
              </a:spcAft>
            </a:pPr>
            <a:r>
              <a:rPr lang="ru-RU" sz="4000" b="1" dirty="0" smtClean="0">
                <a:ln w="11430"/>
                <a:solidFill>
                  <a:srgbClr val="FFC000"/>
                </a:solidFill>
                <a:effectLst>
                  <a:outerShdw blurRad="50800" dist="39000" dir="5460000" algn="tl">
                    <a:srgbClr val="000000">
                      <a:alpha val="38000"/>
                    </a:srgbClr>
                  </a:outerShdw>
                </a:effectLst>
              </a:rPr>
              <a:t>2019 </a:t>
            </a:r>
          </a:p>
        </p:txBody>
      </p:sp>
      <p:pic>
        <p:nvPicPr>
          <p:cNvPr id="10" name="Рисунок 9" descr="data=fF4ccmpNf4RhC_Bsne2rDr-IshER-7jHndyNvr9gJLu-t_t56wPPjwQmcjpLFOoctnb8N0XIGeSqFhsk1SSpIliR68wDh4MzZq2qzlL4rRZbrG_FlFHB1T9OnRXfguw4of9HOGQuvmeDVQ87IOt-r4Eg6js.png"/>
          <p:cNvPicPr>
            <a:picLocks noChangeAspect="1"/>
          </p:cNvPicPr>
          <p:nvPr/>
        </p:nvPicPr>
        <p:blipFill>
          <a:blip r:embed="rId4" cstate="print"/>
          <a:stretch>
            <a:fillRect/>
          </a:stretch>
        </p:blipFill>
        <p:spPr>
          <a:xfrm>
            <a:off x="329184" y="1858060"/>
            <a:ext cx="8947054" cy="4652468"/>
          </a:xfrm>
          <a:prstGeom prst="rect">
            <a:avLst/>
          </a:prstGeom>
        </p:spPr>
      </p:pic>
      <p:sp>
        <p:nvSpPr>
          <p:cNvPr id="15" name="Текст 14"/>
          <p:cNvSpPr>
            <a:spLocks noGrp="1"/>
          </p:cNvSpPr>
          <p:nvPr>
            <p:ph type="body" sz="quarter" idx="11"/>
          </p:nvPr>
        </p:nvSpPr>
        <p:spPr>
          <a:xfrm>
            <a:off x="6601968" y="1892809"/>
            <a:ext cx="5266944" cy="1929384"/>
          </a:xfrm>
        </p:spPr>
        <p:txBody>
          <a:bodyPr/>
          <a:lstStyle/>
          <a:p>
            <a:pPr algn="r"/>
            <a:r>
              <a:rPr lang="uk-UA" dirty="0" smtClean="0">
                <a:solidFill>
                  <a:schemeClr val="bg1"/>
                </a:solidFill>
              </a:rPr>
              <a:t>Серед 180 країн Європи та Центральної Азії </a:t>
            </a:r>
            <a:endParaRPr lang="ru-RU" dirty="0">
              <a:solidFill>
                <a:schemeClr val="bg1"/>
              </a:solidFill>
            </a:endParaRPr>
          </a:p>
        </p:txBody>
      </p:sp>
      <p:pic>
        <p:nvPicPr>
          <p:cNvPr id="18" name="Рисунок 17" descr="depositphotos_59718477-stock-illustration-ukraine-coat-of-arms-with.jpg"/>
          <p:cNvPicPr>
            <a:picLocks noChangeAspect="1"/>
          </p:cNvPicPr>
          <p:nvPr/>
        </p:nvPicPr>
        <p:blipFill>
          <a:blip r:embed="rId5" cstate="print"/>
          <a:stretch>
            <a:fillRect/>
          </a:stretch>
        </p:blipFill>
        <p:spPr>
          <a:xfrm>
            <a:off x="694944" y="2281135"/>
            <a:ext cx="2907792" cy="1955583"/>
          </a:xfrm>
          <a:prstGeom prst="rect">
            <a:avLst/>
          </a:prstGeom>
        </p:spPr>
      </p:pic>
      <p:sp>
        <p:nvSpPr>
          <p:cNvPr id="19" name="Текст 14"/>
          <p:cNvSpPr>
            <a:spLocks noGrp="1"/>
          </p:cNvSpPr>
          <p:nvPr>
            <p:ph type="body" sz="quarter" idx="11"/>
          </p:nvPr>
        </p:nvSpPr>
        <p:spPr>
          <a:xfrm>
            <a:off x="6998208" y="3526537"/>
            <a:ext cx="4919472" cy="1929384"/>
          </a:xfrm>
        </p:spPr>
        <p:txBody>
          <a:bodyPr/>
          <a:lstStyle/>
          <a:p>
            <a:pPr algn="r">
              <a:lnSpc>
                <a:spcPct val="100000"/>
              </a:lnSpc>
              <a:spcAft>
                <a:spcPts val="0"/>
              </a:spcAft>
            </a:pPr>
            <a:r>
              <a:rPr lang="uk-UA" dirty="0" smtClean="0">
                <a:solidFill>
                  <a:srgbClr val="FF0000"/>
                </a:solidFill>
              </a:rPr>
              <a:t>Україна посідає </a:t>
            </a:r>
          </a:p>
          <a:p>
            <a:pPr algn="r">
              <a:lnSpc>
                <a:spcPct val="100000"/>
              </a:lnSpc>
              <a:spcAft>
                <a:spcPts val="0"/>
              </a:spcAft>
            </a:pPr>
            <a:r>
              <a:rPr lang="uk-UA" dirty="0" smtClean="0">
                <a:solidFill>
                  <a:srgbClr val="FF0000"/>
                </a:solidFill>
              </a:rPr>
              <a:t>126 місце</a:t>
            </a:r>
            <a:endParaRPr lang="ru-RU" dirty="0">
              <a:solidFill>
                <a:srgbClr val="FF0000"/>
              </a:solidFill>
            </a:endParaRPr>
          </a:p>
        </p:txBody>
      </p:sp>
      <p:sp>
        <p:nvSpPr>
          <p:cNvPr id="20" name="Текст 41"/>
          <p:cNvSpPr>
            <a:spLocks noGrp="1"/>
          </p:cNvSpPr>
          <p:nvPr>
            <p:ph type="body" sz="quarter" idx="11"/>
          </p:nvPr>
        </p:nvSpPr>
        <p:spPr>
          <a:xfrm>
            <a:off x="-91440" y="100492"/>
            <a:ext cx="11658600" cy="2084832"/>
          </a:xfrm>
        </p:spPr>
        <p:txBody>
          <a:bodyPr rtlCol="0">
            <a:noAutofit/>
          </a:bodyPr>
          <a:lstStyle/>
          <a:p>
            <a:pPr>
              <a:lnSpc>
                <a:spcPct val="100000"/>
              </a:lnSpc>
              <a:spcAft>
                <a:spcPts val="0"/>
              </a:spcAft>
            </a:pPr>
            <a:r>
              <a:rPr lang="en-US" sz="4000" dirty="0" smtClean="0">
                <a:solidFill>
                  <a:schemeClr val="bg1"/>
                </a:solidFill>
              </a:rPr>
              <a:t>Corruption Perceptions Index </a:t>
            </a:r>
            <a:endParaRPr lang="uk-UA" sz="4000" dirty="0" smtClean="0">
              <a:solidFill>
                <a:schemeClr val="bg1"/>
              </a:solidFill>
            </a:endParaRPr>
          </a:p>
          <a:p>
            <a:pPr>
              <a:lnSpc>
                <a:spcPct val="100000"/>
              </a:lnSpc>
              <a:spcAft>
                <a:spcPts val="0"/>
              </a:spcAft>
            </a:pPr>
            <a:r>
              <a:rPr lang="en-US" sz="4000" dirty="0" smtClean="0">
                <a:solidFill>
                  <a:schemeClr val="bg1"/>
                </a:solidFill>
              </a:rPr>
              <a:t>international non-governmental organization</a:t>
            </a:r>
            <a:endParaRPr lang="uk-UA" sz="4000" dirty="0" smtClean="0">
              <a:solidFill>
                <a:schemeClr val="bg1"/>
              </a:solidFill>
            </a:endParaRPr>
          </a:p>
          <a:p>
            <a:pPr>
              <a:lnSpc>
                <a:spcPct val="100000"/>
              </a:lnSpc>
              <a:spcAft>
                <a:spcPts val="0"/>
              </a:spcAft>
            </a:pPr>
            <a:r>
              <a:rPr lang="uk-UA" sz="4000" b="1" dirty="0" smtClean="0">
                <a:ln w="10541" cmpd="sng">
                  <a:solidFill>
                    <a:schemeClr val="accent1">
                      <a:shade val="88000"/>
                      <a:satMod val="110000"/>
                    </a:schemeClr>
                  </a:solidFill>
                  <a:prstDash val="solid"/>
                </a:ln>
                <a:solidFill>
                  <a:schemeClr val="bg1"/>
                </a:solidFill>
              </a:rPr>
              <a:t>«</a:t>
            </a:r>
            <a:r>
              <a:rPr lang="ru-RU" sz="4000" b="1" dirty="0" err="1" smtClean="0">
                <a:ln w="10541" cmpd="sng">
                  <a:solidFill>
                    <a:schemeClr val="accent1">
                      <a:shade val="88000"/>
                      <a:satMod val="110000"/>
                    </a:schemeClr>
                  </a:solidFill>
                  <a:prstDash val="solid"/>
                </a:ln>
                <a:solidFill>
                  <a:schemeClr val="bg1"/>
                </a:solidFill>
              </a:rPr>
              <a:t>Transparency</a:t>
            </a:r>
            <a:r>
              <a:rPr lang="ru-RU" sz="4000" b="1" dirty="0" smtClean="0">
                <a:ln w="10541" cmpd="sng">
                  <a:solidFill>
                    <a:schemeClr val="accent1">
                      <a:shade val="88000"/>
                      <a:satMod val="110000"/>
                    </a:schemeClr>
                  </a:solidFill>
                  <a:prstDash val="solid"/>
                </a:ln>
                <a:solidFill>
                  <a:schemeClr val="bg1"/>
                </a:solidFill>
              </a:rPr>
              <a:t> </a:t>
            </a:r>
            <a:r>
              <a:rPr lang="ru-RU" sz="4000" b="1" dirty="0" err="1" smtClean="0">
                <a:ln w="10541" cmpd="sng">
                  <a:solidFill>
                    <a:schemeClr val="accent1">
                      <a:shade val="88000"/>
                      <a:satMod val="110000"/>
                    </a:schemeClr>
                  </a:solidFill>
                  <a:prstDash val="solid"/>
                </a:ln>
                <a:solidFill>
                  <a:schemeClr val="bg1"/>
                </a:solidFill>
              </a:rPr>
              <a:t>International</a:t>
            </a:r>
            <a:r>
              <a:rPr lang="uk-UA" sz="4000" b="1" dirty="0" smtClean="0">
                <a:ln w="10541" cmpd="sng">
                  <a:solidFill>
                    <a:schemeClr val="accent1">
                      <a:shade val="88000"/>
                      <a:satMod val="110000"/>
                    </a:schemeClr>
                  </a:solidFill>
                  <a:prstDash val="solid"/>
                </a:ln>
                <a:solidFill>
                  <a:schemeClr val="bg1"/>
                </a:solidFill>
              </a:rPr>
              <a:t>»</a:t>
            </a:r>
            <a:endParaRPr lang="ru-RU" sz="4000" b="1" dirty="0" smtClean="0">
              <a:ln w="10541" cmpd="sng">
                <a:solidFill>
                  <a:schemeClr val="accent1">
                    <a:shade val="88000"/>
                    <a:satMod val="110000"/>
                  </a:schemeClr>
                </a:solidFill>
                <a:prstDash val="solid"/>
              </a:ln>
              <a:solidFill>
                <a:schemeClr val="bg1"/>
              </a:solidFill>
            </a:endParaRPr>
          </a:p>
        </p:txBody>
      </p:sp>
      <p:sp>
        <p:nvSpPr>
          <p:cNvPr id="21" name="Текст 14"/>
          <p:cNvSpPr>
            <a:spLocks noGrp="1"/>
          </p:cNvSpPr>
          <p:nvPr>
            <p:ph type="body" sz="quarter" idx="11"/>
          </p:nvPr>
        </p:nvSpPr>
        <p:spPr>
          <a:xfrm>
            <a:off x="6757416" y="1916935"/>
            <a:ext cx="5266944" cy="1929384"/>
          </a:xfrm>
        </p:spPr>
        <p:txBody>
          <a:bodyPr/>
          <a:lstStyle/>
          <a:p>
            <a:pPr algn="r"/>
            <a:r>
              <a:rPr lang="en-US" dirty="0" smtClean="0">
                <a:solidFill>
                  <a:schemeClr val="bg1"/>
                </a:solidFill>
              </a:rPr>
              <a:t>Among 180 countries in Europe and Central Asia</a:t>
            </a:r>
            <a:endParaRPr lang="ru-RU" dirty="0">
              <a:solidFill>
                <a:schemeClr val="bg1"/>
              </a:solidFill>
            </a:endParaRPr>
          </a:p>
        </p:txBody>
      </p:sp>
      <p:sp>
        <p:nvSpPr>
          <p:cNvPr id="23" name="Текст 14"/>
          <p:cNvSpPr>
            <a:spLocks noGrp="1"/>
          </p:cNvSpPr>
          <p:nvPr>
            <p:ph type="body" sz="quarter" idx="11"/>
          </p:nvPr>
        </p:nvSpPr>
        <p:spPr>
          <a:xfrm>
            <a:off x="6912864" y="3496057"/>
            <a:ext cx="4919472" cy="1929384"/>
          </a:xfrm>
        </p:spPr>
        <p:txBody>
          <a:bodyPr/>
          <a:lstStyle/>
          <a:p>
            <a:pPr algn="r">
              <a:lnSpc>
                <a:spcPct val="100000"/>
              </a:lnSpc>
              <a:spcAft>
                <a:spcPts val="0"/>
              </a:spcAft>
            </a:pPr>
            <a:r>
              <a:rPr lang="en-US" dirty="0" smtClean="0"/>
              <a:t/>
            </a:r>
            <a:br>
              <a:rPr lang="en-US" dirty="0" smtClean="0"/>
            </a:br>
            <a:r>
              <a:rPr lang="en-US" dirty="0" smtClean="0">
                <a:solidFill>
                  <a:srgbClr val="FF0000"/>
                </a:solidFill>
              </a:rPr>
              <a:t>Ukraine occupies 126th place</a:t>
            </a:r>
            <a:endParaRPr lang="ru-RU" dirty="0">
              <a:solidFill>
                <a:srgbClr val="FF0000"/>
              </a:solidFill>
            </a:endParaRPr>
          </a:p>
        </p:txBody>
      </p:sp>
    </p:spTree>
    <p:extLst>
      <p:ext uri="{BB962C8B-B14F-4D97-AF65-F5344CB8AC3E}">
        <p14:creationId xmlns:p14="http://schemas.microsoft.com/office/powerpoint/2010/main" xmlns="" val="2441306458"/>
      </p:ext>
    </p:extLst>
  </p:cSld>
  <p:clrMapOvr>
    <a:masterClrMapping/>
  </p:clrMapOvr>
  <mc:AlternateContent xmlns:mc="http://schemas.openxmlformats.org/markup-compatibility/2006">
    <mc:Choice xmlns:p14="http://schemas.microsoft.com/office/powerpoint/2010/main" xmlns=""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1000"/>
                                        <p:tgtEl>
                                          <p:spTgt spid="13">
                                            <p:txEl>
                                              <p:pRg st="1" end="1"/>
                                            </p:txEl>
                                          </p:spTgt>
                                        </p:tgtEl>
                                      </p:cBhvr>
                                    </p:animEffect>
                                    <p:anim calcmode="lin" valueType="num">
                                      <p:cBhvr>
                                        <p:cTn id="1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20" presetID="25" presetClass="entr" presetSubtype="0" fill="hold" grpId="0"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p:cTn id="22"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25"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8">
                                            <p:txEl>
                                              <p:pRg st="0" end="0"/>
                                            </p:txEl>
                                          </p:spTgt>
                                        </p:tgtEl>
                                      </p:cBhvr>
                                    </p:animEffect>
                                  </p:childTnLst>
                                </p:cTn>
                              </p:par>
                            </p:childTnLst>
                          </p:cTn>
                        </p:par>
                        <p:par>
                          <p:cTn id="30" fill="hold">
                            <p:stCondLst>
                              <p:cond delay="3000"/>
                            </p:stCondLst>
                            <p:childTnLst>
                              <p:par>
                                <p:cTn id="31" presetID="25"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0"/>
                                        </p:tgtEl>
                                      </p:cBhvr>
                                    </p:animEffect>
                                  </p:childTnLst>
                                </p:cTn>
                              </p:par>
                            </p:childTnLst>
                          </p:cTn>
                        </p:par>
                        <p:par>
                          <p:cTn id="41" fill="hold">
                            <p:stCondLst>
                              <p:cond delay="4000"/>
                            </p:stCondLst>
                            <p:childTnLst>
                              <p:par>
                                <p:cTn id="42" presetID="47" presetClass="entr" presetSubtype="0" fill="hold" grpId="0" nodeType="after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Effect transition="in" filter="fade">
                                      <p:cBhvr>
                                        <p:cTn id="44" dur="1000"/>
                                        <p:tgtEl>
                                          <p:spTgt spid="15">
                                            <p:txEl>
                                              <p:pRg st="0" end="0"/>
                                            </p:txEl>
                                          </p:spTgt>
                                        </p:tgtEl>
                                      </p:cBhvr>
                                    </p:animEffect>
                                    <p:anim calcmode="lin" valueType="num">
                                      <p:cBhvr>
                                        <p:cTn id="45"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25" presetClass="entr" presetSubtype="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53" dur="1000" fill="hold"/>
                                        <p:tgtEl>
                                          <p:spTgt spid="18"/>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8"/>
                                        </p:tgtEl>
                                      </p:cBhvr>
                                    </p:animEffect>
                                  </p:childTnLst>
                                </p:cTn>
                              </p:par>
                            </p:childTnLst>
                          </p:cTn>
                        </p:par>
                        <p:par>
                          <p:cTn id="58" fill="hold">
                            <p:stCondLst>
                              <p:cond delay="6000"/>
                            </p:stCondLst>
                            <p:childTnLst>
                              <p:par>
                                <p:cTn id="59" presetID="47"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7"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1000"/>
                                        <p:tgtEl>
                                          <p:spTgt spid="13">
                                            <p:txEl>
                                              <p:pRg st="0" end="0"/>
                                            </p:txEl>
                                          </p:spTgt>
                                        </p:tgtEl>
                                      </p:cBhvr>
                                    </p:animEffect>
                                    <p:set>
                                      <p:cBhvr>
                                        <p:cTn id="74" dur="1" fill="hold">
                                          <p:stCondLst>
                                            <p:cond delay="999"/>
                                          </p:stCondLst>
                                        </p:cTn>
                                        <p:tgtEl>
                                          <p:spTgt spid="13">
                                            <p:txEl>
                                              <p:pRg st="0" end="0"/>
                                            </p:txEl>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1000"/>
                                        <p:tgtEl>
                                          <p:spTgt spid="13">
                                            <p:txEl>
                                              <p:pRg st="1" end="1"/>
                                            </p:txEl>
                                          </p:spTgt>
                                        </p:tgtEl>
                                      </p:cBhvr>
                                    </p:animEffect>
                                    <p:set>
                                      <p:cBhvr>
                                        <p:cTn id="79" dur="1" fill="hold">
                                          <p:stCondLst>
                                            <p:cond delay="999"/>
                                          </p:stCondLst>
                                        </p:cTn>
                                        <p:tgtEl>
                                          <p:spTgt spid="13">
                                            <p:txEl>
                                              <p:pRg st="1" end="1"/>
                                            </p:txEl>
                                          </p:spTgt>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20">
                                            <p:txEl>
                                              <p:pRg st="0" end="0"/>
                                            </p:txEl>
                                          </p:spTgt>
                                        </p:tgtEl>
                                        <p:attrNameLst>
                                          <p:attrName>style.visibility</p:attrName>
                                        </p:attrNameLst>
                                      </p:cBhvr>
                                      <p:to>
                                        <p:strVal val="visible"/>
                                      </p:to>
                                    </p:set>
                                    <p:animEffect transition="in" filter="fade">
                                      <p:cBhvr>
                                        <p:cTn id="84" dur="1000"/>
                                        <p:tgtEl>
                                          <p:spTgt spid="20">
                                            <p:txEl>
                                              <p:pRg st="0" end="0"/>
                                            </p:txEl>
                                          </p:spTgt>
                                        </p:tgtEl>
                                      </p:cBhvr>
                                    </p:animEffect>
                                    <p:anim calcmode="lin" valueType="num">
                                      <p:cBhvr>
                                        <p:cTn id="8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20">
                                            <p:txEl>
                                              <p:pRg st="1" end="1"/>
                                            </p:txEl>
                                          </p:spTgt>
                                        </p:tgtEl>
                                        <p:attrNameLst>
                                          <p:attrName>style.visibility</p:attrName>
                                        </p:attrNameLst>
                                      </p:cBhvr>
                                      <p:to>
                                        <p:strVal val="visible"/>
                                      </p:to>
                                    </p:set>
                                    <p:animEffect transition="in" filter="fade">
                                      <p:cBhvr>
                                        <p:cTn id="91" dur="1000"/>
                                        <p:tgtEl>
                                          <p:spTgt spid="20">
                                            <p:txEl>
                                              <p:pRg st="1" end="1"/>
                                            </p:txEl>
                                          </p:spTgt>
                                        </p:tgtEl>
                                      </p:cBhvr>
                                    </p:animEffect>
                                    <p:anim calcmode="lin" valueType="num">
                                      <p:cBhvr>
                                        <p:cTn id="92"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3"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4" fill="hold">
                            <p:stCondLst>
                              <p:cond delay="1000"/>
                            </p:stCondLst>
                            <p:childTnLst>
                              <p:par>
                                <p:cTn id="95" presetID="47" presetClass="entr" presetSubtype="0" fill="hold" grpId="0" nodeType="afterEffect">
                                  <p:stCondLst>
                                    <p:cond delay="0"/>
                                  </p:stCondLst>
                                  <p:childTnLst>
                                    <p:set>
                                      <p:cBhvr>
                                        <p:cTn id="96" dur="1" fill="hold">
                                          <p:stCondLst>
                                            <p:cond delay="0"/>
                                          </p:stCondLst>
                                        </p:cTn>
                                        <p:tgtEl>
                                          <p:spTgt spid="20">
                                            <p:txEl>
                                              <p:pRg st="2" end="2"/>
                                            </p:txEl>
                                          </p:spTgt>
                                        </p:tgtEl>
                                        <p:attrNameLst>
                                          <p:attrName>style.visibility</p:attrName>
                                        </p:attrNameLst>
                                      </p:cBhvr>
                                      <p:to>
                                        <p:strVal val="visible"/>
                                      </p:to>
                                    </p:set>
                                    <p:animEffect transition="in" filter="fade">
                                      <p:cBhvr>
                                        <p:cTn id="97" dur="1000"/>
                                        <p:tgtEl>
                                          <p:spTgt spid="20">
                                            <p:txEl>
                                              <p:pRg st="2" end="2"/>
                                            </p:txEl>
                                          </p:spTgt>
                                        </p:tgtEl>
                                      </p:cBhvr>
                                    </p:animEffect>
                                    <p:anim calcmode="lin" valueType="num">
                                      <p:cBhvr>
                                        <p:cTn id="98"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9"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100" fill="hold">
                            <p:stCondLst>
                              <p:cond delay="2000"/>
                            </p:stCondLst>
                            <p:childTnLst>
                              <p:par>
                                <p:cTn id="101" presetID="10" presetClass="exit" presetSubtype="0" fill="hold" grpId="1" nodeType="afterEffect">
                                  <p:stCondLst>
                                    <p:cond delay="0"/>
                                  </p:stCondLst>
                                  <p:childTnLst>
                                    <p:animEffect transition="out" filter="fade">
                                      <p:cBhvr>
                                        <p:cTn id="102" dur="1000"/>
                                        <p:tgtEl>
                                          <p:spTgt spid="15">
                                            <p:txEl>
                                              <p:pRg st="0" end="0"/>
                                            </p:txEl>
                                          </p:spTgt>
                                        </p:tgtEl>
                                      </p:cBhvr>
                                    </p:animEffect>
                                    <p:set>
                                      <p:cBhvr>
                                        <p:cTn id="103" dur="1" fill="hold">
                                          <p:stCondLst>
                                            <p:cond delay="999"/>
                                          </p:stCondLst>
                                        </p:cTn>
                                        <p:tgtEl>
                                          <p:spTgt spid="15">
                                            <p:txEl>
                                              <p:pRg st="0" end="0"/>
                                            </p:txEl>
                                          </p:spTgt>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21">
                                            <p:txEl>
                                              <p:pRg st="0" end="0"/>
                                            </p:txEl>
                                          </p:spTgt>
                                        </p:tgtEl>
                                        <p:attrNameLst>
                                          <p:attrName>style.visibility</p:attrName>
                                        </p:attrNameLst>
                                      </p:cBhvr>
                                      <p:to>
                                        <p:strVal val="visible"/>
                                      </p:to>
                                    </p:set>
                                    <p:animEffect transition="in" filter="fade">
                                      <p:cBhvr>
                                        <p:cTn id="108" dur="1000"/>
                                        <p:tgtEl>
                                          <p:spTgt spid="21">
                                            <p:txEl>
                                              <p:pRg st="0" end="0"/>
                                            </p:txEl>
                                          </p:spTgt>
                                        </p:tgtEl>
                                      </p:cBhvr>
                                    </p:animEffect>
                                    <p:anim calcmode="lin" valueType="num">
                                      <p:cBhvr>
                                        <p:cTn id="109"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0"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1" fill="hold">
                            <p:stCondLst>
                              <p:cond delay="1000"/>
                            </p:stCondLst>
                            <p:childTnLst>
                              <p:par>
                                <p:cTn id="112" presetID="10" presetClass="exit" presetSubtype="0" fill="hold" grpId="1" nodeType="afterEffect">
                                  <p:stCondLst>
                                    <p:cond delay="0"/>
                                  </p:stCondLst>
                                  <p:childTnLst>
                                    <p:animEffect transition="out" filter="fade">
                                      <p:cBhvr>
                                        <p:cTn id="113" dur="1000"/>
                                        <p:tgtEl>
                                          <p:spTgt spid="19">
                                            <p:txEl>
                                              <p:pRg st="0" end="0"/>
                                            </p:txEl>
                                          </p:spTgt>
                                        </p:tgtEl>
                                      </p:cBhvr>
                                    </p:animEffect>
                                    <p:set>
                                      <p:cBhvr>
                                        <p:cTn id="114" dur="1" fill="hold">
                                          <p:stCondLst>
                                            <p:cond delay="999"/>
                                          </p:stCondLst>
                                        </p:cTn>
                                        <p:tgtEl>
                                          <p:spTgt spid="19">
                                            <p:txEl>
                                              <p:pRg st="0" end="0"/>
                                            </p:txEl>
                                          </p:spTgt>
                                        </p:tgtEl>
                                        <p:attrNameLst>
                                          <p:attrName>style.visibility</p:attrName>
                                        </p:attrNameLst>
                                      </p:cBhvr>
                                      <p:to>
                                        <p:strVal val="hidden"/>
                                      </p:to>
                                    </p:set>
                                  </p:childTnLst>
                                </p:cTn>
                              </p:par>
                            </p:childTnLst>
                          </p:cTn>
                        </p:par>
                        <p:par>
                          <p:cTn id="115" fill="hold">
                            <p:stCondLst>
                              <p:cond delay="2000"/>
                            </p:stCondLst>
                            <p:childTnLst>
                              <p:par>
                                <p:cTn id="116" presetID="10" presetClass="exit" presetSubtype="0" fill="hold" grpId="1" nodeType="afterEffect">
                                  <p:stCondLst>
                                    <p:cond delay="0"/>
                                  </p:stCondLst>
                                  <p:childTnLst>
                                    <p:animEffect transition="out" filter="fade">
                                      <p:cBhvr>
                                        <p:cTn id="117" dur="1000"/>
                                        <p:tgtEl>
                                          <p:spTgt spid="19">
                                            <p:txEl>
                                              <p:pRg st="1" end="1"/>
                                            </p:txEl>
                                          </p:spTgt>
                                        </p:tgtEl>
                                      </p:cBhvr>
                                    </p:animEffect>
                                    <p:set>
                                      <p:cBhvr>
                                        <p:cTn id="118" dur="1" fill="hold">
                                          <p:stCondLst>
                                            <p:cond delay="999"/>
                                          </p:stCondLst>
                                        </p:cTn>
                                        <p:tgtEl>
                                          <p:spTgt spid="19">
                                            <p:txEl>
                                              <p:pRg st="1" end="1"/>
                                            </p:txEl>
                                          </p:spTgt>
                                        </p:tgtEl>
                                        <p:attrNameLst>
                                          <p:attrName>style.visibility</p:attrName>
                                        </p:attrNameLst>
                                      </p:cBhvr>
                                      <p:to>
                                        <p:strVal val="hidden"/>
                                      </p:to>
                                    </p:set>
                                  </p:childTnLst>
                                </p:cTn>
                              </p:par>
                            </p:childTnLst>
                          </p:cTn>
                        </p:par>
                        <p:par>
                          <p:cTn id="119" fill="hold">
                            <p:stCondLst>
                              <p:cond delay="3000"/>
                            </p:stCondLst>
                            <p:childTnLst>
                              <p:par>
                                <p:cTn id="120" presetID="47" presetClass="entr" presetSubtype="0" fill="hold" grpId="0" nodeType="afterEffect">
                                  <p:stCondLst>
                                    <p:cond delay="0"/>
                                  </p:stCondLst>
                                  <p:childTnLst>
                                    <p:set>
                                      <p:cBhvr>
                                        <p:cTn id="121" dur="1" fill="hold">
                                          <p:stCondLst>
                                            <p:cond delay="0"/>
                                          </p:stCondLst>
                                        </p:cTn>
                                        <p:tgtEl>
                                          <p:spTgt spid="23">
                                            <p:txEl>
                                              <p:pRg st="0" end="0"/>
                                            </p:txEl>
                                          </p:spTgt>
                                        </p:tgtEl>
                                        <p:attrNameLst>
                                          <p:attrName>style.visibility</p:attrName>
                                        </p:attrNameLst>
                                      </p:cBhvr>
                                      <p:to>
                                        <p:strVal val="visible"/>
                                      </p:to>
                                    </p:set>
                                    <p:animEffect transition="in" filter="fade">
                                      <p:cBhvr>
                                        <p:cTn id="122" dur="1000"/>
                                        <p:tgtEl>
                                          <p:spTgt spid="23">
                                            <p:txEl>
                                              <p:pRg st="0" end="0"/>
                                            </p:txEl>
                                          </p:spTgt>
                                        </p:tgtEl>
                                      </p:cBhvr>
                                    </p:animEffect>
                                    <p:anim calcmode="lin" valueType="num">
                                      <p:cBhvr>
                                        <p:cTn id="12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3" grpId="1" uiExpand="1" build="p"/>
      <p:bldP spid="8" grpId="0" build="p"/>
      <p:bldP spid="15" grpId="0" build="p"/>
      <p:bldP spid="15" grpId="1" build="p"/>
      <p:bldP spid="19" grpId="0" build="p"/>
      <p:bldP spid="19" grpId="1" uiExpand="1" build="p"/>
      <p:bldP spid="20" grpId="0" uiExpand="1" build="p"/>
      <p:bldP spid="21"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8</a:t>
            </a:fld>
            <a:endParaRPr lang="ru-RU" sz="1200" noProof="1"/>
          </a:p>
        </p:txBody>
      </p:sp>
      <p:sp>
        <p:nvSpPr>
          <p:cNvPr id="42" name="Текст 41"/>
          <p:cNvSpPr>
            <a:spLocks noGrp="1"/>
          </p:cNvSpPr>
          <p:nvPr>
            <p:ph type="body" sz="quarter" idx="11"/>
          </p:nvPr>
        </p:nvSpPr>
        <p:spPr>
          <a:xfrm>
            <a:off x="270651" y="1270069"/>
            <a:ext cx="10163909" cy="2391507"/>
          </a:xfrm>
        </p:spPr>
        <p:txBody>
          <a:bodyPr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uk-UA" dirty="0" smtClean="0">
                <a:solidFill>
                  <a:schemeClr val="bg1"/>
                </a:solidFill>
              </a:rPr>
              <a:t>56% респондентів з України вважають корупцію однією з трьох найбільших проблем, які постають перед країною</a:t>
            </a:r>
            <a:endParaRPr lang="ru-RU" b="1" dirty="0" smtClean="0">
              <a:ln w="11430"/>
              <a:solidFill>
                <a:schemeClr val="bg1"/>
              </a:solidFill>
              <a:effectLst>
                <a:outerShdw blurRad="50800" dist="39000" dir="5460000" algn="tl">
                  <a:srgbClr val="000000">
                    <a:alpha val="38000"/>
                  </a:srgbClr>
                </a:outerShdw>
              </a:effectLst>
            </a:endParaRPr>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3" name="Текст 41"/>
          <p:cNvSpPr>
            <a:spLocks noGrp="1"/>
          </p:cNvSpPr>
          <p:nvPr>
            <p:ph type="body" sz="quarter" idx="11"/>
          </p:nvPr>
        </p:nvSpPr>
        <p:spPr>
          <a:xfrm>
            <a:off x="256032" y="292609"/>
            <a:ext cx="11658600" cy="822960"/>
          </a:xfrm>
        </p:spPr>
        <p:txBody>
          <a:bodyPr rtlCol="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nSpc>
                <a:spcPct val="100000"/>
              </a:lnSpc>
              <a:spcAft>
                <a:spcPts val="0"/>
              </a:spcAft>
            </a:pPr>
            <a:r>
              <a:rPr lang="uk-UA" sz="4800" b="1" cap="all" dirty="0" smtClean="0">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Global Corruption Barometer</a:t>
            </a:r>
            <a:endParaRPr lang="ru-RU" sz="4800" b="1" cap="all" dirty="0" smtClean="0">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4" name="Текст 41"/>
          <p:cNvSpPr>
            <a:spLocks noGrp="1"/>
          </p:cNvSpPr>
          <p:nvPr>
            <p:ph type="body" sz="quarter" idx="11"/>
          </p:nvPr>
        </p:nvSpPr>
        <p:spPr>
          <a:xfrm>
            <a:off x="146702" y="1791393"/>
            <a:ext cx="10163909" cy="2391507"/>
          </a:xfrm>
        </p:spPr>
        <p:txBody>
          <a:bodyPr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dirty="0" smtClean="0">
                <a:solidFill>
                  <a:schemeClr val="bg1"/>
                </a:solidFill>
              </a:rPr>
              <a:t>56% of respondents from Ukraine consider corruption to be one of the three biggest problems facing the country</a:t>
            </a:r>
            <a:endParaRPr lang="ru-RU" b="1" dirty="0" smtClean="0">
              <a:ln w="11430"/>
              <a:solidFill>
                <a:schemeClr val="bg1"/>
              </a:solidFill>
              <a:effectLst>
                <a:outerShdw blurRad="50800" dist="39000" dir="5460000" algn="tl">
                  <a:srgbClr val="000000">
                    <a:alpha val="38000"/>
                  </a:srgbClr>
                </a:outerShdw>
              </a:effectLst>
            </a:endParaRPr>
          </a:p>
        </p:txBody>
      </p:sp>
      <p:sp>
        <p:nvSpPr>
          <p:cNvPr id="8" name="Текст 41"/>
          <p:cNvSpPr>
            <a:spLocks noGrp="1"/>
          </p:cNvSpPr>
          <p:nvPr>
            <p:ph type="body" sz="quarter" idx="11"/>
          </p:nvPr>
        </p:nvSpPr>
        <p:spPr>
          <a:xfrm>
            <a:off x="8734630" y="630467"/>
            <a:ext cx="3786554" cy="832573"/>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00000"/>
              </a:lnSpc>
              <a:spcAft>
                <a:spcPts val="0"/>
              </a:spcAft>
            </a:pPr>
            <a:r>
              <a:rPr lang="ru-RU" sz="4000" b="1" dirty="0" smtClean="0">
                <a:ln w="11430"/>
                <a:solidFill>
                  <a:srgbClr val="FFC000"/>
                </a:solidFill>
                <a:effectLst>
                  <a:outerShdw blurRad="50800" dist="39000" dir="5460000" algn="tl">
                    <a:srgbClr val="000000">
                      <a:alpha val="38000"/>
                    </a:srgbClr>
                  </a:outerShdw>
                </a:effectLst>
              </a:rPr>
              <a:t>2016 </a:t>
            </a:r>
          </a:p>
        </p:txBody>
      </p:sp>
      <p:graphicFrame>
        <p:nvGraphicFramePr>
          <p:cNvPr id="12" name="Схема 11"/>
          <p:cNvGraphicFramePr/>
          <p:nvPr/>
        </p:nvGraphicFramePr>
        <p:xfrm>
          <a:off x="4626864" y="2816352"/>
          <a:ext cx="7327392" cy="49011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7" name="Группа 16"/>
          <p:cNvGrpSpPr/>
          <p:nvPr/>
        </p:nvGrpSpPr>
        <p:grpSpPr>
          <a:xfrm rot="5400000">
            <a:off x="3324592" y="-578446"/>
            <a:ext cx="1457151" cy="5948352"/>
            <a:chOff x="1495500" y="211909"/>
            <a:chExt cx="1457151" cy="4491186"/>
          </a:xfrm>
        </p:grpSpPr>
        <p:sp>
          <p:nvSpPr>
            <p:cNvPr id="18" name="Прямоугольник 17"/>
            <p:cNvSpPr/>
            <p:nvPr/>
          </p:nvSpPr>
          <p:spPr>
            <a:xfrm rot="16200000">
              <a:off x="497202" y="1210207"/>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Прямоугольник 18"/>
            <p:cNvSpPr/>
            <p:nvPr/>
          </p:nvSpPr>
          <p:spPr>
            <a:xfrm rot="16200000">
              <a:off x="372884" y="2123328"/>
              <a:ext cx="3976703" cy="11828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6248" tIns="206248" rIns="206248" bIns="206248" numCol="1" spcCol="1270" anchor="t" anchorCtr="0">
              <a:noAutofit/>
            </a:bodyPr>
            <a:lstStyle/>
            <a:p>
              <a:pPr lvl="0" algn="ctr" defTabSz="1289050">
                <a:spcBef>
                  <a:spcPct val="0"/>
                </a:spcBef>
              </a:pPr>
              <a:r>
                <a:rPr lang="uk-UA" sz="4400" b="1" kern="1200" dirty="0" smtClean="0">
                  <a:solidFill>
                    <a:srgbClr val="FF0000"/>
                  </a:solidFill>
                </a:rPr>
                <a:t>Україна посідає </a:t>
              </a:r>
            </a:p>
            <a:p>
              <a:pPr lvl="0" algn="ctr" defTabSz="1289050">
                <a:spcBef>
                  <a:spcPct val="0"/>
                </a:spcBef>
              </a:pPr>
              <a:r>
                <a:rPr lang="uk-UA" sz="4400" b="1" kern="1200" dirty="0" smtClean="0">
                  <a:solidFill>
                    <a:srgbClr val="FF0000"/>
                  </a:solidFill>
                </a:rPr>
                <a:t>5 місце серед 42 країн Європи</a:t>
              </a:r>
              <a:endParaRPr lang="ru-RU" sz="4400" b="1" kern="1200" dirty="0">
                <a:solidFill>
                  <a:srgbClr val="FF0000"/>
                </a:solidFill>
              </a:endParaRPr>
            </a:p>
          </p:txBody>
        </p:sp>
      </p:gr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Прямоугольник 25"/>
          <p:cNvSpPr/>
          <p:nvPr/>
        </p:nvSpPr>
        <p:spPr>
          <a:xfrm>
            <a:off x="1152144" y="2386481"/>
            <a:ext cx="5424097" cy="1051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6248" tIns="206248" rIns="206248" bIns="206248" numCol="1" spcCol="1270" anchor="t" anchorCtr="0">
            <a:noAutofit/>
          </a:bodyPr>
          <a:lstStyle/>
          <a:p>
            <a:pPr lvl="0" algn="ctr" defTabSz="1289050">
              <a:spcBef>
                <a:spcPct val="0"/>
              </a:spcBef>
            </a:pPr>
            <a:r>
              <a:rPr lang="en-US" sz="4000" b="1" dirty="0" smtClean="0">
                <a:solidFill>
                  <a:srgbClr val="FF0000"/>
                </a:solidFill>
              </a:rPr>
              <a:t>Ukraine occupies </a:t>
            </a:r>
            <a:endParaRPr lang="uk-UA" sz="4000" b="1" dirty="0" smtClean="0">
              <a:solidFill>
                <a:srgbClr val="FF0000"/>
              </a:solidFill>
            </a:endParaRPr>
          </a:p>
          <a:p>
            <a:pPr lvl="0" algn="ctr" defTabSz="1289050">
              <a:spcBef>
                <a:spcPct val="0"/>
              </a:spcBef>
            </a:pPr>
            <a:r>
              <a:rPr lang="en-US" sz="4000" b="1" dirty="0" smtClean="0">
                <a:solidFill>
                  <a:srgbClr val="FF0000"/>
                </a:solidFill>
              </a:rPr>
              <a:t>5th place</a:t>
            </a:r>
            <a:r>
              <a:rPr lang="uk-UA" sz="4000" b="1" dirty="0" smtClean="0">
                <a:solidFill>
                  <a:srgbClr val="FF0000"/>
                </a:solidFill>
              </a:rPr>
              <a:t> </a:t>
            </a:r>
            <a:r>
              <a:rPr lang="en-US" sz="4000" dirty="0" smtClean="0">
                <a:solidFill>
                  <a:srgbClr val="FF0000"/>
                </a:solidFill>
              </a:rPr>
              <a:t>among 42 countries Of Europe</a:t>
            </a:r>
            <a:endParaRPr lang="ru-RU" sz="4000" b="1" kern="1200" dirty="0">
              <a:solidFill>
                <a:srgbClr val="FF0000"/>
              </a:solidFill>
            </a:endParaRPr>
          </a:p>
        </p:txBody>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xmlns="" val="2441306458"/>
      </p:ext>
    </p:extLst>
  </p:cSld>
  <p:clrMapOvr>
    <a:masterClrMapping/>
  </p:clrMapOvr>
  <mc:AlternateContent xmlns:mc="http://schemas.openxmlformats.org/markup-compatibility/2006">
    <mc:Choice xmlns:p14="http://schemas.microsoft.com/office/powerpoint/2010/main" xmlns=""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anim calcmode="lin" valueType="num">
                                      <p:cBhvr>
                                        <p:cTn id="1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31" presetClass="entr" presetSubtype="0" fill="hold" grpId="0" nodeType="afterEffect">
                                  <p:stCondLst>
                                    <p:cond delay="0"/>
                                  </p:stCondLst>
                                  <p:iterate type="lt">
                                    <p:tmPct val="5000"/>
                                  </p:iterate>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par>
                          <p:cTn id="27" fill="hold">
                            <p:stCondLst>
                              <p:cond delay="4000"/>
                            </p:stCondLst>
                            <p:childTnLst>
                              <p:par>
                                <p:cTn id="28" presetID="47" presetClass="entr" presetSubtype="0" fill="hold" grpId="0" nodeType="afterEffect">
                                  <p:stCondLst>
                                    <p:cond delay="0"/>
                                  </p:stCondLst>
                                  <p:childTnLst>
                                    <p:set>
                                      <p:cBhvr>
                                        <p:cTn id="29" dur="1" fill="hold">
                                          <p:stCondLst>
                                            <p:cond delay="0"/>
                                          </p:stCondLst>
                                        </p:cTn>
                                        <p:tgtEl>
                                          <p:spTgt spid="42">
                                            <p:txEl>
                                              <p:pRg st="0" end="0"/>
                                            </p:txEl>
                                          </p:spTgt>
                                        </p:tgtEl>
                                        <p:attrNameLst>
                                          <p:attrName>style.visibility</p:attrName>
                                        </p:attrNameLst>
                                      </p:cBhvr>
                                      <p:to>
                                        <p:strVal val="visible"/>
                                      </p:to>
                                    </p:set>
                                    <p:animEffect transition="in" filter="fade">
                                      <p:cBhvr>
                                        <p:cTn id="30" dur="1000"/>
                                        <p:tgtEl>
                                          <p:spTgt spid="42">
                                            <p:txEl>
                                              <p:pRg st="0" end="0"/>
                                            </p:txEl>
                                          </p:spTgt>
                                        </p:tgtEl>
                                      </p:cBhvr>
                                    </p:animEffect>
                                    <p:anim calcmode="lin" valueType="num">
                                      <p:cBhvr>
                                        <p:cTn id="31"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10" presetClass="exit" presetSubtype="0" fill="hold" grpId="1" nodeType="afterEffect">
                                  <p:stCondLst>
                                    <p:cond delay="0"/>
                                  </p:stCondLst>
                                  <p:childTnLst>
                                    <p:animEffect transition="out" filter="fade">
                                      <p:cBhvr>
                                        <p:cTn id="35" dur="2000"/>
                                        <p:tgtEl>
                                          <p:spTgt spid="42">
                                            <p:txEl>
                                              <p:pRg st="0" end="0"/>
                                            </p:txEl>
                                          </p:spTgt>
                                        </p:tgtEl>
                                      </p:cBhvr>
                                    </p:animEffect>
                                    <p:set>
                                      <p:cBhvr>
                                        <p:cTn id="36" dur="1" fill="hold">
                                          <p:stCondLst>
                                            <p:cond delay="1999"/>
                                          </p:stCondLst>
                                        </p:cTn>
                                        <p:tgtEl>
                                          <p:spTgt spid="42">
                                            <p:txEl>
                                              <p:pRg st="0" end="0"/>
                                            </p:txEl>
                                          </p:spTgt>
                                        </p:tgtEl>
                                        <p:attrNameLst>
                                          <p:attrName>style.visibility</p:attrName>
                                        </p:attrNameLst>
                                      </p:cBhvr>
                                      <p:to>
                                        <p:strVal val="hidden"/>
                                      </p:to>
                                    </p:set>
                                  </p:childTnLst>
                                </p:cTn>
                              </p:par>
                            </p:childTnLst>
                          </p:cTn>
                        </p:par>
                        <p:par>
                          <p:cTn id="37" fill="hold">
                            <p:stCondLst>
                              <p:cond delay="7000"/>
                            </p:stCondLst>
                            <p:childTnLst>
                              <p:par>
                                <p:cTn id="38" presetID="42" presetClass="entr" presetSubtype="0" fill="hold" grpId="0" nodeType="after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fade">
                                      <p:cBhvr>
                                        <p:cTn id="40" dur="1000"/>
                                        <p:tgtEl>
                                          <p:spTgt spid="14">
                                            <p:txEl>
                                              <p:pRg st="0" end="0"/>
                                            </p:txEl>
                                          </p:spTgt>
                                        </p:tgtEl>
                                      </p:cBhvr>
                                    </p:animEffect>
                                    <p:anim calcmode="lin" valueType="num">
                                      <p:cBhvr>
                                        <p:cTn id="4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8000"/>
                            </p:stCondLst>
                            <p:childTnLst>
                              <p:par>
                                <p:cTn id="44" presetID="10" presetClass="exit" presetSubtype="0" fill="hold" grpId="1" nodeType="afterEffect">
                                  <p:stCondLst>
                                    <p:cond delay="0"/>
                                  </p:stCondLst>
                                  <p:childTnLst>
                                    <p:animEffect transition="out" filter="fade">
                                      <p:cBhvr>
                                        <p:cTn id="45" dur="2000"/>
                                        <p:tgtEl>
                                          <p:spTgt spid="14">
                                            <p:txEl>
                                              <p:pRg st="0" end="0"/>
                                            </p:txEl>
                                          </p:spTgt>
                                        </p:tgtEl>
                                      </p:cBhvr>
                                    </p:animEffect>
                                    <p:set>
                                      <p:cBhvr>
                                        <p:cTn id="46" dur="1" fill="hold">
                                          <p:stCondLst>
                                            <p:cond delay="1999"/>
                                          </p:stCondLst>
                                        </p:cTn>
                                        <p:tgtEl>
                                          <p:spTgt spid="14">
                                            <p:txEl>
                                              <p:pRg st="0" end="0"/>
                                            </p:txEl>
                                          </p:spTgt>
                                        </p:tgtEl>
                                        <p:attrNameLst>
                                          <p:attrName>style.visibility</p:attrName>
                                        </p:attrNameLst>
                                      </p:cBhvr>
                                      <p:to>
                                        <p:strVal val="hidden"/>
                                      </p:to>
                                    </p:set>
                                  </p:childTnLst>
                                </p:cTn>
                              </p:par>
                            </p:childTnLst>
                          </p:cTn>
                        </p:par>
                        <p:par>
                          <p:cTn id="47" fill="hold">
                            <p:stCondLst>
                              <p:cond delay="10000"/>
                            </p:stCondLst>
                            <p:childTnLst>
                              <p:par>
                                <p:cTn id="48" presetID="47" presetClass="entr" presetSubtype="0"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11000"/>
                            </p:stCondLst>
                            <p:childTnLst>
                              <p:par>
                                <p:cTn id="54" presetID="10" presetClass="exit" presetSubtype="0" fill="hold" nodeType="afterEffect">
                                  <p:stCondLst>
                                    <p:cond delay="0"/>
                                  </p:stCondLst>
                                  <p:childTnLst>
                                    <p:animEffect transition="out" filter="fade">
                                      <p:cBhvr>
                                        <p:cTn id="55" dur="2000"/>
                                        <p:tgtEl>
                                          <p:spTgt spid="17"/>
                                        </p:tgtEl>
                                      </p:cBhvr>
                                    </p:animEffect>
                                    <p:set>
                                      <p:cBhvr>
                                        <p:cTn id="56" dur="1" fill="hold">
                                          <p:stCondLst>
                                            <p:cond delay="1999"/>
                                          </p:stCondLst>
                                        </p:cTn>
                                        <p:tgtEl>
                                          <p:spTgt spid="17"/>
                                        </p:tgtEl>
                                        <p:attrNameLst>
                                          <p:attrName>style.visibility</p:attrName>
                                        </p:attrNameLst>
                                      </p:cBhvr>
                                      <p:to>
                                        <p:strVal val="hidden"/>
                                      </p:to>
                                    </p:set>
                                  </p:childTnLst>
                                </p:cTn>
                              </p:par>
                            </p:childTnLst>
                          </p:cTn>
                        </p:par>
                        <p:par>
                          <p:cTn id="57" fill="hold">
                            <p:stCondLst>
                              <p:cond delay="13000"/>
                            </p:stCondLst>
                            <p:childTnLst>
                              <p:par>
                                <p:cTn id="58" presetID="47"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P spid="42" grpId="1" build="p"/>
      <p:bldP spid="13" grpId="0" build="p"/>
      <p:bldP spid="14" grpId="0" build="p"/>
      <p:bldP spid="14" grpId="1" build="p"/>
      <p:bldP spid="8" grpId="0" build="p"/>
      <p:bldGraphic spid="12" grpId="0">
        <p:bldAsOne/>
      </p:bldGraphic>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a:xfrm>
            <a:off x="11814411" y="6484937"/>
            <a:ext cx="387743" cy="365125"/>
          </a:xfrm>
        </p:spPr>
        <p:txBody>
          <a:bodyPr rtlCol="0"/>
          <a:lstStyle/>
          <a:p>
            <a:pPr rtl="0"/>
            <a:fld id="{5AE1514C-5E56-4738-A1FF-4B1CFD2A3E36}" type="slidenum">
              <a:rPr lang="ru-RU" sz="1200" noProof="1" smtClean="0"/>
              <a:pPr rtl="0"/>
              <a:t>9</a:t>
            </a:fld>
            <a:endParaRPr lang="ru-RU" sz="1200" noProof="1"/>
          </a:p>
        </p:txBody>
      </p:sp>
      <p:sp>
        <p:nvSpPr>
          <p:cNvPr id="42" name="Текст 41"/>
          <p:cNvSpPr>
            <a:spLocks noGrp="1"/>
          </p:cNvSpPr>
          <p:nvPr>
            <p:ph type="body" sz="quarter" idx="11"/>
          </p:nvPr>
        </p:nvSpPr>
        <p:spPr>
          <a:xfrm>
            <a:off x="1243584" y="1065629"/>
            <a:ext cx="10163909" cy="872900"/>
          </a:xfrm>
        </p:spPr>
        <p:txBody>
          <a:bodyPr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4400" dirty="0" smtClean="0">
                <a:solidFill>
                  <a:schemeClr val="bg1"/>
                </a:solidFill>
              </a:rPr>
              <a:t>Корупційний досвід населення</a:t>
            </a:r>
            <a:endParaRPr lang="ru-RU" sz="4400" b="1" dirty="0" smtClean="0">
              <a:ln w="11430"/>
              <a:solidFill>
                <a:schemeClr val="bg1"/>
              </a:solidFill>
              <a:effectLst>
                <a:outerShdw blurRad="50800" dist="39000" dir="5460000" algn="tl">
                  <a:srgbClr val="000000">
                    <a:alpha val="38000"/>
                  </a:srgbClr>
                </a:outerShdw>
              </a:effectLst>
            </a:endParaRPr>
          </a:p>
        </p:txBody>
      </p:sp>
      <p:pic>
        <p:nvPicPr>
          <p:cNvPr id="11" name="Рисунок 10" descr="National_Academy_of_Internal_Affairs_of_Ukraine.png"/>
          <p:cNvPicPr>
            <a:picLocks noChangeAspect="1"/>
          </p:cNvPicPr>
          <p:nvPr/>
        </p:nvPicPr>
        <p:blipFill>
          <a:blip r:embed="rId3" cstate="print"/>
          <a:stretch>
            <a:fillRect/>
          </a:stretch>
        </p:blipFill>
        <p:spPr>
          <a:xfrm>
            <a:off x="11060722" y="5740618"/>
            <a:ext cx="879231" cy="873408"/>
          </a:xfrm>
          <a:prstGeom prst="rect">
            <a:avLst/>
          </a:prstGeom>
        </p:spPr>
      </p:pic>
      <p:sp>
        <p:nvSpPr>
          <p:cNvPr id="13" name="Текст 41"/>
          <p:cNvSpPr>
            <a:spLocks noGrp="1"/>
          </p:cNvSpPr>
          <p:nvPr>
            <p:ph type="body" sz="quarter" idx="11"/>
          </p:nvPr>
        </p:nvSpPr>
        <p:spPr>
          <a:xfrm>
            <a:off x="256032" y="292609"/>
            <a:ext cx="11658600" cy="822960"/>
          </a:xfrm>
        </p:spPr>
        <p:txBody>
          <a:bodyPr rtlCol="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nSpc>
                <a:spcPct val="100000"/>
              </a:lnSpc>
              <a:spcAft>
                <a:spcPts val="0"/>
              </a:spcAft>
            </a:pPr>
            <a:r>
              <a:rPr lang="uk-UA" sz="4800" b="1" cap="all" dirty="0" smtClean="0">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Global Corruption Barometer</a:t>
            </a:r>
            <a:endParaRPr lang="ru-RU" sz="4800" b="1" cap="all" dirty="0" smtClean="0">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4" name="Текст 41"/>
          <p:cNvSpPr>
            <a:spLocks noGrp="1"/>
          </p:cNvSpPr>
          <p:nvPr>
            <p:ph type="body" sz="quarter" idx="11"/>
          </p:nvPr>
        </p:nvSpPr>
        <p:spPr>
          <a:xfrm>
            <a:off x="1078054" y="1198323"/>
            <a:ext cx="10163909" cy="1304309"/>
          </a:xfrm>
        </p:spPr>
        <p:txBody>
          <a:bodyPr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solidFill>
                  <a:schemeClr val="bg1"/>
                </a:solidFill>
              </a:rPr>
              <a:t>Corrupt experience of the population</a:t>
            </a:r>
            <a:endParaRPr lang="ru-RU" b="1" dirty="0" smtClean="0">
              <a:ln w="11430"/>
              <a:solidFill>
                <a:schemeClr val="bg1"/>
              </a:solidFill>
              <a:effectLst>
                <a:outerShdw blurRad="50800" dist="39000" dir="5460000" algn="tl">
                  <a:srgbClr val="000000">
                    <a:alpha val="38000"/>
                  </a:srgbClr>
                </a:outerShdw>
              </a:effectLst>
            </a:endParaRPr>
          </a:p>
        </p:txBody>
      </p:sp>
      <p:sp>
        <p:nvSpPr>
          <p:cNvPr id="8" name="Текст 41"/>
          <p:cNvSpPr>
            <a:spLocks noGrp="1"/>
          </p:cNvSpPr>
          <p:nvPr>
            <p:ph type="body" sz="quarter" idx="11"/>
          </p:nvPr>
        </p:nvSpPr>
        <p:spPr>
          <a:xfrm>
            <a:off x="8734630" y="630467"/>
            <a:ext cx="3786554" cy="832573"/>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00000"/>
              </a:lnSpc>
              <a:spcAft>
                <a:spcPts val="0"/>
              </a:spcAft>
            </a:pPr>
            <a:r>
              <a:rPr lang="ru-RU" sz="4000" b="1" dirty="0" smtClean="0">
                <a:ln w="11430"/>
                <a:solidFill>
                  <a:srgbClr val="FFC000"/>
                </a:solidFill>
                <a:effectLst>
                  <a:outerShdw blurRad="50800" dist="39000" dir="5460000" algn="tl">
                    <a:srgbClr val="000000">
                      <a:alpha val="38000"/>
                    </a:srgbClr>
                  </a:outerShdw>
                </a:effectLst>
              </a:rPr>
              <a:t>2020 </a:t>
            </a:r>
          </a:p>
        </p:txBody>
      </p:sp>
      <p:sp>
        <p:nvSpPr>
          <p:cNvPr id="18" name="Прямоугольник 17"/>
          <p:cNvSpPr/>
          <p:nvPr/>
        </p:nvSpPr>
        <p:spPr>
          <a:xfrm>
            <a:off x="2816351" y="1667155"/>
            <a:ext cx="4210993"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Прямоугольник 20"/>
          <p:cNvSpPr/>
          <p:nvPr/>
        </p:nvSpPr>
        <p:spPr>
          <a:xfrm rot="16200000">
            <a:off x="-461954" y="4123840"/>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Прямоугольник 27"/>
          <p:cNvSpPr/>
          <p:nvPr/>
        </p:nvSpPr>
        <p:spPr>
          <a:xfrm>
            <a:off x="4506286" y="2837584"/>
            <a:ext cx="3179427" cy="1182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cxnSp>
        <p:nvCxnSpPr>
          <p:cNvPr id="17" name="Прямая соединительная линия 16"/>
          <p:cNvCxnSpPr/>
          <p:nvPr/>
        </p:nvCxnSpPr>
        <p:spPr>
          <a:xfrm flipV="1">
            <a:off x="1408176" y="2596896"/>
            <a:ext cx="1042416" cy="2048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2432304" y="2615184"/>
            <a:ext cx="6492240" cy="2779776"/>
          </a:xfrm>
          <a:prstGeom prst="line">
            <a:avLst/>
          </a:prstGeom>
        </p:spPr>
        <p:style>
          <a:lnRef idx="1">
            <a:schemeClr val="accent1"/>
          </a:lnRef>
          <a:fillRef idx="0">
            <a:schemeClr val="accent1"/>
          </a:fillRef>
          <a:effectRef idx="0">
            <a:schemeClr val="accent1"/>
          </a:effectRef>
          <a:fontRef idx="minor">
            <a:schemeClr val="tx1"/>
          </a:fontRef>
        </p:style>
      </p:cxnSp>
      <p:sp>
        <p:nvSpPr>
          <p:cNvPr id="36" name="Текст 41"/>
          <p:cNvSpPr>
            <a:spLocks noGrp="1"/>
          </p:cNvSpPr>
          <p:nvPr>
            <p:ph type="body" sz="quarter" idx="11"/>
          </p:nvPr>
        </p:nvSpPr>
        <p:spPr>
          <a:xfrm>
            <a:off x="1078054" y="5522977"/>
            <a:ext cx="2122346" cy="865632"/>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00000"/>
              </a:lnSpc>
              <a:spcAft>
                <a:spcPts val="0"/>
              </a:spcAft>
            </a:pPr>
            <a:r>
              <a:rPr lang="ru-RU" sz="4000" b="1" dirty="0" smtClean="0">
                <a:ln w="11430"/>
                <a:solidFill>
                  <a:srgbClr val="00B050"/>
                </a:solidFill>
                <a:effectLst>
                  <a:outerShdw blurRad="50800" dist="39000" dir="5460000" algn="tl">
                    <a:srgbClr val="000000">
                      <a:alpha val="38000"/>
                    </a:srgbClr>
                  </a:outerShdw>
                </a:effectLst>
              </a:rPr>
              <a:t>2007 </a:t>
            </a:r>
          </a:p>
        </p:txBody>
      </p:sp>
      <p:sp>
        <p:nvSpPr>
          <p:cNvPr id="37" name="Текст 41"/>
          <p:cNvSpPr>
            <a:spLocks noGrp="1"/>
          </p:cNvSpPr>
          <p:nvPr>
            <p:ph type="body" sz="quarter" idx="11"/>
          </p:nvPr>
        </p:nvSpPr>
        <p:spPr>
          <a:xfrm>
            <a:off x="3278710" y="5492497"/>
            <a:ext cx="2122346" cy="865632"/>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00000"/>
              </a:lnSpc>
              <a:spcAft>
                <a:spcPts val="0"/>
              </a:spcAft>
            </a:pPr>
            <a:r>
              <a:rPr lang="ru-RU" sz="4000" b="1" dirty="0" smtClean="0">
                <a:ln w="11430"/>
                <a:solidFill>
                  <a:srgbClr val="00B050"/>
                </a:solidFill>
                <a:effectLst>
                  <a:outerShdw blurRad="50800" dist="39000" dir="5460000" algn="tl">
                    <a:srgbClr val="000000">
                      <a:alpha val="38000"/>
                    </a:srgbClr>
                  </a:outerShdw>
                </a:effectLst>
              </a:rPr>
              <a:t>2009 </a:t>
            </a:r>
          </a:p>
        </p:txBody>
      </p:sp>
      <p:sp>
        <p:nvSpPr>
          <p:cNvPr id="38" name="Текст 41"/>
          <p:cNvSpPr>
            <a:spLocks noGrp="1"/>
          </p:cNvSpPr>
          <p:nvPr>
            <p:ph type="body" sz="quarter" idx="11"/>
          </p:nvPr>
        </p:nvSpPr>
        <p:spPr>
          <a:xfrm>
            <a:off x="5729302" y="5510785"/>
            <a:ext cx="2122346" cy="865632"/>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00000"/>
              </a:lnSpc>
              <a:spcAft>
                <a:spcPts val="0"/>
              </a:spcAft>
            </a:pPr>
            <a:r>
              <a:rPr lang="ru-RU" sz="4000" b="1" dirty="0" smtClean="0">
                <a:ln w="11430"/>
                <a:solidFill>
                  <a:srgbClr val="00B050"/>
                </a:solidFill>
                <a:effectLst>
                  <a:outerShdw blurRad="50800" dist="39000" dir="5460000" algn="tl">
                    <a:srgbClr val="000000">
                      <a:alpha val="38000"/>
                    </a:srgbClr>
                  </a:outerShdw>
                </a:effectLst>
              </a:rPr>
              <a:t>2011 </a:t>
            </a:r>
          </a:p>
        </p:txBody>
      </p:sp>
      <p:sp>
        <p:nvSpPr>
          <p:cNvPr id="39" name="Текст 41"/>
          <p:cNvSpPr>
            <a:spLocks noGrp="1"/>
          </p:cNvSpPr>
          <p:nvPr>
            <p:ph type="body" sz="quarter" idx="11"/>
          </p:nvPr>
        </p:nvSpPr>
        <p:spPr>
          <a:xfrm>
            <a:off x="7795846" y="5510785"/>
            <a:ext cx="2122346" cy="865632"/>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00000"/>
              </a:lnSpc>
              <a:spcAft>
                <a:spcPts val="0"/>
              </a:spcAft>
            </a:pPr>
            <a:r>
              <a:rPr lang="ru-RU" sz="4000" b="1" dirty="0" smtClean="0">
                <a:ln w="11430"/>
                <a:solidFill>
                  <a:srgbClr val="00B050"/>
                </a:solidFill>
                <a:effectLst>
                  <a:outerShdw blurRad="50800" dist="39000" dir="5460000" algn="tl">
                    <a:srgbClr val="000000">
                      <a:alpha val="38000"/>
                    </a:srgbClr>
                  </a:outerShdw>
                </a:effectLst>
              </a:rPr>
              <a:t>2020 </a:t>
            </a:r>
          </a:p>
        </p:txBody>
      </p:sp>
      <p:cxnSp>
        <p:nvCxnSpPr>
          <p:cNvPr id="56" name="Прямая соединительная линия 55"/>
          <p:cNvCxnSpPr/>
          <p:nvPr/>
        </p:nvCxnSpPr>
        <p:spPr>
          <a:xfrm flipH="1">
            <a:off x="1408176" y="786384"/>
            <a:ext cx="36576" cy="4681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flipV="1">
            <a:off x="1408176" y="5449824"/>
            <a:ext cx="9198864" cy="18288"/>
          </a:xfrm>
          <a:prstGeom prst="line">
            <a:avLst/>
          </a:prstGeom>
        </p:spPr>
        <p:style>
          <a:lnRef idx="1">
            <a:schemeClr val="accent1"/>
          </a:lnRef>
          <a:fillRef idx="0">
            <a:schemeClr val="accent1"/>
          </a:fillRef>
          <a:effectRef idx="0">
            <a:schemeClr val="accent1"/>
          </a:effectRef>
          <a:fontRef idx="minor">
            <a:schemeClr val="tx1"/>
          </a:fontRef>
        </p:style>
      </p:cxnSp>
      <p:sp>
        <p:nvSpPr>
          <p:cNvPr id="63" name="Текст 41"/>
          <p:cNvSpPr>
            <a:spLocks noGrp="1"/>
          </p:cNvSpPr>
          <p:nvPr>
            <p:ph type="body" sz="quarter" idx="11"/>
          </p:nvPr>
        </p:nvSpPr>
        <p:spPr>
          <a:xfrm>
            <a:off x="1541350" y="2328673"/>
            <a:ext cx="2122346" cy="865632"/>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00000"/>
              </a:lnSpc>
              <a:spcAft>
                <a:spcPts val="0"/>
              </a:spcAft>
            </a:pPr>
            <a:r>
              <a:rPr lang="ru-RU" sz="4000" b="1" dirty="0" smtClean="0">
                <a:ln w="11430"/>
                <a:solidFill>
                  <a:srgbClr val="FF0000"/>
                </a:solidFill>
                <a:effectLst>
                  <a:outerShdw blurRad="50800" dist="39000" dir="5460000" algn="tl">
                    <a:srgbClr val="000000">
                      <a:alpha val="38000"/>
                    </a:srgbClr>
                  </a:outerShdw>
                </a:effectLst>
              </a:rPr>
              <a:t>67 % </a:t>
            </a:r>
          </a:p>
        </p:txBody>
      </p:sp>
      <p:sp>
        <p:nvSpPr>
          <p:cNvPr id="64" name="Текст 41"/>
          <p:cNvSpPr>
            <a:spLocks noGrp="1"/>
          </p:cNvSpPr>
          <p:nvPr>
            <p:ph type="body" sz="quarter" idx="11"/>
          </p:nvPr>
        </p:nvSpPr>
        <p:spPr>
          <a:xfrm>
            <a:off x="3504262" y="2938273"/>
            <a:ext cx="2122346" cy="865632"/>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00000"/>
              </a:lnSpc>
              <a:spcAft>
                <a:spcPts val="0"/>
              </a:spcAft>
            </a:pPr>
            <a:r>
              <a:rPr lang="ru-RU" sz="4000" b="1" dirty="0" smtClean="0">
                <a:ln w="11430"/>
                <a:solidFill>
                  <a:srgbClr val="FF0000"/>
                </a:solidFill>
                <a:effectLst>
                  <a:outerShdw blurRad="50800" dist="39000" dir="5460000" algn="tl">
                    <a:srgbClr val="000000">
                      <a:alpha val="38000"/>
                    </a:srgbClr>
                  </a:outerShdw>
                </a:effectLst>
              </a:rPr>
              <a:t>62,5 % </a:t>
            </a:r>
          </a:p>
        </p:txBody>
      </p:sp>
      <p:sp>
        <p:nvSpPr>
          <p:cNvPr id="65" name="Текст 41"/>
          <p:cNvSpPr>
            <a:spLocks noGrp="1"/>
          </p:cNvSpPr>
          <p:nvPr>
            <p:ph type="body" sz="quarter" idx="11"/>
          </p:nvPr>
        </p:nvSpPr>
        <p:spPr>
          <a:xfrm>
            <a:off x="5686630" y="3913633"/>
            <a:ext cx="2122346" cy="865632"/>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00000"/>
              </a:lnSpc>
              <a:spcAft>
                <a:spcPts val="0"/>
              </a:spcAft>
            </a:pPr>
            <a:r>
              <a:rPr lang="ru-RU" sz="4000" b="1" dirty="0" smtClean="0">
                <a:ln w="11430"/>
                <a:solidFill>
                  <a:srgbClr val="FF0000"/>
                </a:solidFill>
                <a:effectLst>
                  <a:outerShdw blurRad="50800" dist="39000" dir="5460000" algn="tl">
                    <a:srgbClr val="000000">
                      <a:alpha val="38000"/>
                    </a:srgbClr>
                  </a:outerShdw>
                </a:effectLst>
              </a:rPr>
              <a:t>60,1 % </a:t>
            </a:r>
          </a:p>
        </p:txBody>
      </p:sp>
      <p:sp>
        <p:nvSpPr>
          <p:cNvPr id="66" name="Текст 41"/>
          <p:cNvSpPr>
            <a:spLocks noGrp="1"/>
          </p:cNvSpPr>
          <p:nvPr>
            <p:ph type="body" sz="quarter" idx="11"/>
          </p:nvPr>
        </p:nvSpPr>
        <p:spPr>
          <a:xfrm>
            <a:off x="7832422" y="4559809"/>
            <a:ext cx="2122346" cy="865632"/>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00000"/>
              </a:lnSpc>
              <a:spcAft>
                <a:spcPts val="0"/>
              </a:spcAft>
            </a:pPr>
            <a:r>
              <a:rPr lang="ru-RU" sz="4000" b="1" dirty="0" smtClean="0">
                <a:ln w="11430"/>
                <a:solidFill>
                  <a:srgbClr val="FF0000"/>
                </a:solidFill>
                <a:effectLst>
                  <a:outerShdw blurRad="50800" dist="39000" dir="5460000" algn="tl">
                    <a:srgbClr val="000000">
                      <a:alpha val="38000"/>
                    </a:srgbClr>
                  </a:outerShdw>
                </a:effectLst>
              </a:rPr>
              <a:t>40 % </a:t>
            </a:r>
          </a:p>
        </p:txBody>
      </p:sp>
    </p:spTree>
    <p:extLst>
      <p:ext uri="{BB962C8B-B14F-4D97-AF65-F5344CB8AC3E}">
        <p14:creationId xmlns:p14="http://schemas.microsoft.com/office/powerpoint/2010/main" xmlns="" val="2441306458"/>
      </p:ext>
    </p:extLst>
  </p:cSld>
  <p:clrMapOvr>
    <a:masterClrMapping/>
  </p:clrMapOvr>
  <mc:AlternateContent xmlns:mc="http://schemas.openxmlformats.org/markup-compatibility/2006">
    <mc:Choice xmlns:p14="http://schemas.microsoft.com/office/powerpoint/2010/main" xmlns="" Requires="p14">
      <p:transition spd="slow" p14:dur="15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p:cTn id="12"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13">
                                            <p:txEl>
                                              <p:pRg st="0" end="0"/>
                                            </p:txEl>
                                          </p:spTgt>
                                        </p:tgtEl>
                                      </p:cBhvr>
                                    </p:animEffect>
                                  </p:childTnLst>
                                </p:cTn>
                              </p:par>
                              <p:par>
                                <p:cTn id="16" presetID="25" presetClass="entr" presetSubtype="0"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p:cTn id="18"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21"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42">
                                            <p:txEl>
                                              <p:pRg st="0" end="0"/>
                                            </p:txEl>
                                          </p:spTgt>
                                        </p:tgtEl>
                                        <p:attrNameLst>
                                          <p:attrName>style.visibility</p:attrName>
                                        </p:attrNameLst>
                                      </p:cBhvr>
                                      <p:to>
                                        <p:strVal val="visible"/>
                                      </p:to>
                                    </p:set>
                                    <p:animEffect transition="in" filter="fade">
                                      <p:cBhvr>
                                        <p:cTn id="30" dur="2000"/>
                                        <p:tgtEl>
                                          <p:spTgt spid="42">
                                            <p:txEl>
                                              <p:pRg st="0" end="0"/>
                                            </p:txEl>
                                          </p:spTgt>
                                        </p:tgtEl>
                                      </p:cBhvr>
                                    </p:animEffect>
                                    <p:anim calcmode="lin" valueType="num">
                                      <p:cBhvr>
                                        <p:cTn id="31" dur="2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32" dur="2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000"/>
                                        <p:tgtEl>
                                          <p:spTgt spid="56"/>
                                        </p:tgtEl>
                                      </p:cBhvr>
                                    </p:animEffect>
                                    <p:anim calcmode="lin" valueType="num">
                                      <p:cBhvr>
                                        <p:cTn id="37" dur="1000" fill="hold"/>
                                        <p:tgtEl>
                                          <p:spTgt spid="56"/>
                                        </p:tgtEl>
                                        <p:attrNameLst>
                                          <p:attrName>ppt_x</p:attrName>
                                        </p:attrNameLst>
                                      </p:cBhvr>
                                      <p:tavLst>
                                        <p:tav tm="0">
                                          <p:val>
                                            <p:strVal val="#ppt_x"/>
                                          </p:val>
                                        </p:tav>
                                        <p:tav tm="100000">
                                          <p:val>
                                            <p:strVal val="#ppt_x"/>
                                          </p:val>
                                        </p:tav>
                                      </p:tavLst>
                                    </p:anim>
                                    <p:anim calcmode="lin" valueType="num">
                                      <p:cBhvr>
                                        <p:cTn id="38" dur="10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7" presetClass="entr" presetSubtype="0" fill="hold"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1000"/>
                                        <p:tgtEl>
                                          <p:spTgt spid="59"/>
                                        </p:tgtEl>
                                      </p:cBhvr>
                                    </p:animEffect>
                                    <p:anim calcmode="lin" valueType="num">
                                      <p:cBhvr>
                                        <p:cTn id="43" dur="1000" fill="hold"/>
                                        <p:tgtEl>
                                          <p:spTgt spid="59"/>
                                        </p:tgtEl>
                                        <p:attrNameLst>
                                          <p:attrName>ppt_x</p:attrName>
                                        </p:attrNameLst>
                                      </p:cBhvr>
                                      <p:tavLst>
                                        <p:tav tm="0">
                                          <p:val>
                                            <p:strVal val="#ppt_x"/>
                                          </p:val>
                                        </p:tav>
                                        <p:tav tm="100000">
                                          <p:val>
                                            <p:strVal val="#ppt_x"/>
                                          </p:val>
                                        </p:tav>
                                      </p:tavLst>
                                    </p:anim>
                                    <p:anim calcmode="lin" valueType="num">
                                      <p:cBhvr>
                                        <p:cTn id="44"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42"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par>
                                <p:cTn id="58" presetID="25" presetClass="entr" presetSubtype="0" fill="hold" grpId="0" nodeType="withEffect">
                                  <p:stCondLst>
                                    <p:cond delay="0"/>
                                  </p:stCondLst>
                                  <p:childTnLst>
                                    <p:set>
                                      <p:cBhvr>
                                        <p:cTn id="59" dur="1" fill="hold">
                                          <p:stCondLst>
                                            <p:cond delay="0"/>
                                          </p:stCondLst>
                                        </p:cTn>
                                        <p:tgtEl>
                                          <p:spTgt spid="36">
                                            <p:txEl>
                                              <p:pRg st="0" end="0"/>
                                            </p:txEl>
                                          </p:spTgt>
                                        </p:tgtEl>
                                        <p:attrNameLst>
                                          <p:attrName>style.visibility</p:attrName>
                                        </p:attrNameLst>
                                      </p:cBhvr>
                                      <p:to>
                                        <p:strVal val="visible"/>
                                      </p:to>
                                    </p:set>
                                    <p:anim calcmode="lin" valueType="num">
                                      <p:cBhvr>
                                        <p:cTn id="60" dur="500" decel="50000" fill="hold">
                                          <p:stCondLst>
                                            <p:cond delay="0"/>
                                          </p:stCondLst>
                                        </p:cTn>
                                        <p:tgtEl>
                                          <p:spTgt spid="36">
                                            <p:txEl>
                                              <p:pRg st="0" end="0"/>
                                            </p:txEl>
                                          </p:spTgt>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36">
                                            <p:txEl>
                                              <p:pRg st="0" end="0"/>
                                            </p:txEl>
                                          </p:spTgt>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36">
                                            <p:txEl>
                                              <p:pRg st="0" end="0"/>
                                            </p:txEl>
                                          </p:spTgt>
                                        </p:tgtEl>
                                        <p:attrNameLst>
                                          <p:attrName>ppt_w</p:attrName>
                                        </p:attrNameLst>
                                      </p:cBhvr>
                                      <p:tavLst>
                                        <p:tav tm="0">
                                          <p:val>
                                            <p:strVal val="#ppt_w*.05"/>
                                          </p:val>
                                        </p:tav>
                                        <p:tav tm="100000">
                                          <p:val>
                                            <p:strVal val="#ppt_w"/>
                                          </p:val>
                                        </p:tav>
                                      </p:tavLst>
                                    </p:anim>
                                    <p:anim calcmode="lin" valueType="num">
                                      <p:cBhvr>
                                        <p:cTn id="63" dur="1000" fill="hold"/>
                                        <p:tgtEl>
                                          <p:spTgt spid="36">
                                            <p:txEl>
                                              <p:pRg st="0" end="0"/>
                                            </p:txEl>
                                          </p:spTgt>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36">
                                            <p:txEl>
                                              <p:pRg st="0" end="0"/>
                                            </p:txEl>
                                          </p:spTgt>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36">
                                            <p:txEl>
                                              <p:pRg st="0" end="0"/>
                                            </p:txEl>
                                          </p:spTgt>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36">
                                            <p:txEl>
                                              <p:pRg st="0" end="0"/>
                                            </p:txEl>
                                          </p:spTgt>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36">
                                            <p:txEl>
                                              <p:pRg st="0" end="0"/>
                                            </p:txEl>
                                          </p:spTgt>
                                        </p:tgtEl>
                                      </p:cBhvr>
                                    </p:animEffect>
                                  </p:childTnLst>
                                </p:cTn>
                              </p:par>
                              <p:par>
                                <p:cTn id="68" presetID="25" presetClass="entr" presetSubtype="0" fill="hold" grpId="0" nodeType="withEffect">
                                  <p:stCondLst>
                                    <p:cond delay="0"/>
                                  </p:stCondLst>
                                  <p:childTnLst>
                                    <p:set>
                                      <p:cBhvr>
                                        <p:cTn id="69" dur="1" fill="hold">
                                          <p:stCondLst>
                                            <p:cond delay="0"/>
                                          </p:stCondLst>
                                        </p:cTn>
                                        <p:tgtEl>
                                          <p:spTgt spid="37">
                                            <p:txEl>
                                              <p:pRg st="0" end="0"/>
                                            </p:txEl>
                                          </p:spTgt>
                                        </p:tgtEl>
                                        <p:attrNameLst>
                                          <p:attrName>style.visibility</p:attrName>
                                        </p:attrNameLst>
                                      </p:cBhvr>
                                      <p:to>
                                        <p:strVal val="visible"/>
                                      </p:to>
                                    </p:set>
                                    <p:anim calcmode="lin" valueType="num">
                                      <p:cBhvr>
                                        <p:cTn id="70" dur="500" decel="50000" fill="hold">
                                          <p:stCondLst>
                                            <p:cond delay="0"/>
                                          </p:stCondLst>
                                        </p:cTn>
                                        <p:tgtEl>
                                          <p:spTgt spid="37">
                                            <p:txEl>
                                              <p:pRg st="0" end="0"/>
                                            </p:txEl>
                                          </p:spTgt>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37">
                                            <p:txEl>
                                              <p:pRg st="0" end="0"/>
                                            </p:txEl>
                                          </p:spTgt>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37">
                                            <p:txEl>
                                              <p:pRg st="0" end="0"/>
                                            </p:txEl>
                                          </p:spTgt>
                                        </p:tgtEl>
                                        <p:attrNameLst>
                                          <p:attrName>ppt_w</p:attrName>
                                        </p:attrNameLst>
                                      </p:cBhvr>
                                      <p:tavLst>
                                        <p:tav tm="0">
                                          <p:val>
                                            <p:strVal val="#ppt_w*.05"/>
                                          </p:val>
                                        </p:tav>
                                        <p:tav tm="100000">
                                          <p:val>
                                            <p:strVal val="#ppt_w"/>
                                          </p:val>
                                        </p:tav>
                                      </p:tavLst>
                                    </p:anim>
                                    <p:anim calcmode="lin" valueType="num">
                                      <p:cBhvr>
                                        <p:cTn id="73" dur="1000" fill="hold"/>
                                        <p:tgtEl>
                                          <p:spTgt spid="37">
                                            <p:txEl>
                                              <p:pRg st="0" end="0"/>
                                            </p:txEl>
                                          </p:spTgt>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37">
                                            <p:txEl>
                                              <p:pRg st="0" end="0"/>
                                            </p:txEl>
                                          </p:spTgt>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37">
                                            <p:txEl>
                                              <p:pRg st="0" end="0"/>
                                            </p:txEl>
                                          </p:spTgt>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37">
                                            <p:txEl>
                                              <p:pRg st="0" end="0"/>
                                            </p:txEl>
                                          </p:spTgt>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37">
                                            <p:txEl>
                                              <p:pRg st="0" end="0"/>
                                            </p:txEl>
                                          </p:spTgt>
                                        </p:tgtEl>
                                      </p:cBhvr>
                                    </p:animEffect>
                                  </p:childTnLst>
                                </p:cTn>
                              </p:par>
                              <p:par>
                                <p:cTn id="78" presetID="25" presetClass="entr" presetSubtype="0" fill="hold" grpId="0" nodeType="withEffect">
                                  <p:stCondLst>
                                    <p:cond delay="0"/>
                                  </p:stCondLst>
                                  <p:childTnLst>
                                    <p:set>
                                      <p:cBhvr>
                                        <p:cTn id="79" dur="1" fill="hold">
                                          <p:stCondLst>
                                            <p:cond delay="0"/>
                                          </p:stCondLst>
                                        </p:cTn>
                                        <p:tgtEl>
                                          <p:spTgt spid="38">
                                            <p:txEl>
                                              <p:pRg st="0" end="0"/>
                                            </p:txEl>
                                          </p:spTgt>
                                        </p:tgtEl>
                                        <p:attrNameLst>
                                          <p:attrName>style.visibility</p:attrName>
                                        </p:attrNameLst>
                                      </p:cBhvr>
                                      <p:to>
                                        <p:strVal val="visible"/>
                                      </p:to>
                                    </p:set>
                                    <p:anim calcmode="lin" valueType="num">
                                      <p:cBhvr>
                                        <p:cTn id="80" dur="500" decel="50000" fill="hold">
                                          <p:stCondLst>
                                            <p:cond delay="0"/>
                                          </p:stCondLst>
                                        </p:cTn>
                                        <p:tgtEl>
                                          <p:spTgt spid="38">
                                            <p:txEl>
                                              <p:pRg st="0" end="0"/>
                                            </p:txEl>
                                          </p:spTgt>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38">
                                            <p:txEl>
                                              <p:pRg st="0" end="0"/>
                                            </p:txEl>
                                          </p:spTgt>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38">
                                            <p:txEl>
                                              <p:pRg st="0" end="0"/>
                                            </p:txEl>
                                          </p:spTgt>
                                        </p:tgtEl>
                                        <p:attrNameLst>
                                          <p:attrName>ppt_w</p:attrName>
                                        </p:attrNameLst>
                                      </p:cBhvr>
                                      <p:tavLst>
                                        <p:tav tm="0">
                                          <p:val>
                                            <p:strVal val="#ppt_w*.05"/>
                                          </p:val>
                                        </p:tav>
                                        <p:tav tm="100000">
                                          <p:val>
                                            <p:strVal val="#ppt_w"/>
                                          </p:val>
                                        </p:tav>
                                      </p:tavLst>
                                    </p:anim>
                                    <p:anim calcmode="lin" valueType="num">
                                      <p:cBhvr>
                                        <p:cTn id="83" dur="1000" fill="hold"/>
                                        <p:tgtEl>
                                          <p:spTgt spid="38">
                                            <p:txEl>
                                              <p:pRg st="0" end="0"/>
                                            </p:txEl>
                                          </p:spTgt>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38">
                                            <p:txEl>
                                              <p:pRg st="0" end="0"/>
                                            </p:txEl>
                                          </p:spTgt>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38">
                                            <p:txEl>
                                              <p:pRg st="0" end="0"/>
                                            </p:txEl>
                                          </p:spTgt>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38">
                                            <p:txEl>
                                              <p:pRg st="0" end="0"/>
                                            </p:txEl>
                                          </p:spTgt>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38">
                                            <p:txEl>
                                              <p:pRg st="0" end="0"/>
                                            </p:txEl>
                                          </p:spTgt>
                                        </p:tgtEl>
                                      </p:cBhvr>
                                    </p:animEffect>
                                  </p:childTnLst>
                                </p:cTn>
                              </p:par>
                              <p:par>
                                <p:cTn id="88" presetID="25" presetClass="entr" presetSubtype="0" fill="hold" grpId="0" nodeType="withEffect">
                                  <p:stCondLst>
                                    <p:cond delay="0"/>
                                  </p:stCondLst>
                                  <p:childTnLst>
                                    <p:set>
                                      <p:cBhvr>
                                        <p:cTn id="89" dur="1" fill="hold">
                                          <p:stCondLst>
                                            <p:cond delay="0"/>
                                          </p:stCondLst>
                                        </p:cTn>
                                        <p:tgtEl>
                                          <p:spTgt spid="39">
                                            <p:txEl>
                                              <p:pRg st="0" end="0"/>
                                            </p:txEl>
                                          </p:spTgt>
                                        </p:tgtEl>
                                        <p:attrNameLst>
                                          <p:attrName>style.visibility</p:attrName>
                                        </p:attrNameLst>
                                      </p:cBhvr>
                                      <p:to>
                                        <p:strVal val="visible"/>
                                      </p:to>
                                    </p:set>
                                    <p:anim calcmode="lin" valueType="num">
                                      <p:cBhvr>
                                        <p:cTn id="90" dur="500" decel="50000" fill="hold">
                                          <p:stCondLst>
                                            <p:cond delay="0"/>
                                          </p:stCondLst>
                                        </p:cTn>
                                        <p:tgtEl>
                                          <p:spTgt spid="39">
                                            <p:txEl>
                                              <p:pRg st="0" end="0"/>
                                            </p:txEl>
                                          </p:spTgt>
                                        </p:tgtEl>
                                        <p:attrNameLst>
                                          <p:attrName>style.rotation</p:attrName>
                                        </p:attrNameLst>
                                      </p:cBhvr>
                                      <p:tavLst>
                                        <p:tav tm="0">
                                          <p:val>
                                            <p:fltVal val="-90"/>
                                          </p:val>
                                        </p:tav>
                                        <p:tav tm="100000">
                                          <p:val>
                                            <p:fltVal val="0"/>
                                          </p:val>
                                        </p:tav>
                                      </p:tavLst>
                                    </p:anim>
                                    <p:anim calcmode="lin" valueType="num">
                                      <p:cBhvr>
                                        <p:cTn id="91" dur="500" decel="50000" fill="hold">
                                          <p:stCondLst>
                                            <p:cond delay="0"/>
                                          </p:stCondLst>
                                        </p:cTn>
                                        <p:tgtEl>
                                          <p:spTgt spid="39">
                                            <p:txEl>
                                              <p:pRg st="0" end="0"/>
                                            </p:txEl>
                                          </p:spTgt>
                                        </p:tgtEl>
                                        <p:attrNameLst>
                                          <p:attrName>ppt_w</p:attrName>
                                        </p:attrNameLst>
                                      </p:cBhvr>
                                      <p:tavLst>
                                        <p:tav tm="0">
                                          <p:val>
                                            <p:strVal val="#ppt_w"/>
                                          </p:val>
                                        </p:tav>
                                        <p:tav tm="100000">
                                          <p:val>
                                            <p:strVal val="#ppt_w*.05"/>
                                          </p:val>
                                        </p:tav>
                                      </p:tavLst>
                                    </p:anim>
                                    <p:anim calcmode="lin" valueType="num">
                                      <p:cBhvr>
                                        <p:cTn id="92" dur="500" accel="50000" fill="hold">
                                          <p:stCondLst>
                                            <p:cond delay="500"/>
                                          </p:stCondLst>
                                        </p:cTn>
                                        <p:tgtEl>
                                          <p:spTgt spid="39">
                                            <p:txEl>
                                              <p:pRg st="0" end="0"/>
                                            </p:txEl>
                                          </p:spTgt>
                                        </p:tgtEl>
                                        <p:attrNameLst>
                                          <p:attrName>ppt_w</p:attrName>
                                        </p:attrNameLst>
                                      </p:cBhvr>
                                      <p:tavLst>
                                        <p:tav tm="0">
                                          <p:val>
                                            <p:strVal val="#ppt_w*.05"/>
                                          </p:val>
                                        </p:tav>
                                        <p:tav tm="100000">
                                          <p:val>
                                            <p:strVal val="#ppt_w"/>
                                          </p:val>
                                        </p:tav>
                                      </p:tavLst>
                                    </p:anim>
                                    <p:anim calcmode="lin" valueType="num">
                                      <p:cBhvr>
                                        <p:cTn id="93" dur="1000" fill="hold"/>
                                        <p:tgtEl>
                                          <p:spTgt spid="39">
                                            <p:txEl>
                                              <p:pRg st="0" end="0"/>
                                            </p:txEl>
                                          </p:spTgt>
                                        </p:tgtEl>
                                        <p:attrNameLst>
                                          <p:attrName>ppt_h</p:attrName>
                                        </p:attrNameLst>
                                      </p:cBhvr>
                                      <p:tavLst>
                                        <p:tav tm="0">
                                          <p:val>
                                            <p:strVal val="#ppt_h"/>
                                          </p:val>
                                        </p:tav>
                                        <p:tav tm="100000">
                                          <p:val>
                                            <p:strVal val="#ppt_h"/>
                                          </p:val>
                                        </p:tav>
                                      </p:tavLst>
                                    </p:anim>
                                    <p:anim calcmode="lin" valueType="num">
                                      <p:cBhvr>
                                        <p:cTn id="94" dur="500" decel="50000" fill="hold">
                                          <p:stCondLst>
                                            <p:cond delay="0"/>
                                          </p:stCondLst>
                                        </p:cTn>
                                        <p:tgtEl>
                                          <p:spTgt spid="39">
                                            <p:txEl>
                                              <p:pRg st="0" end="0"/>
                                            </p:txEl>
                                          </p:spTgt>
                                        </p:tgtEl>
                                        <p:attrNameLst>
                                          <p:attrName>ppt_x</p:attrName>
                                        </p:attrNameLst>
                                      </p:cBhvr>
                                      <p:tavLst>
                                        <p:tav tm="0">
                                          <p:val>
                                            <p:strVal val="#ppt_x+.4"/>
                                          </p:val>
                                        </p:tav>
                                        <p:tav tm="100000">
                                          <p:val>
                                            <p:strVal val="#ppt_x"/>
                                          </p:val>
                                        </p:tav>
                                      </p:tavLst>
                                    </p:anim>
                                    <p:anim calcmode="lin" valueType="num">
                                      <p:cBhvr>
                                        <p:cTn id="95" dur="500" decel="50000" fill="hold">
                                          <p:stCondLst>
                                            <p:cond delay="0"/>
                                          </p:stCondLst>
                                        </p:cTn>
                                        <p:tgtEl>
                                          <p:spTgt spid="39">
                                            <p:txEl>
                                              <p:pRg st="0" end="0"/>
                                            </p:txEl>
                                          </p:spTgt>
                                        </p:tgtEl>
                                        <p:attrNameLst>
                                          <p:attrName>ppt_y</p:attrName>
                                        </p:attrNameLst>
                                      </p:cBhvr>
                                      <p:tavLst>
                                        <p:tav tm="0">
                                          <p:val>
                                            <p:strVal val="#ppt_y-.2"/>
                                          </p:val>
                                        </p:tav>
                                        <p:tav tm="100000">
                                          <p:val>
                                            <p:strVal val="#ppt_y+.1"/>
                                          </p:val>
                                        </p:tav>
                                      </p:tavLst>
                                    </p:anim>
                                    <p:anim calcmode="lin" valueType="num">
                                      <p:cBhvr>
                                        <p:cTn id="96" dur="500" accel="50000" fill="hold">
                                          <p:stCondLst>
                                            <p:cond delay="500"/>
                                          </p:stCondLst>
                                        </p:cTn>
                                        <p:tgtEl>
                                          <p:spTgt spid="39">
                                            <p:txEl>
                                              <p:pRg st="0" end="0"/>
                                            </p:txEl>
                                          </p:spTgt>
                                        </p:tgtEl>
                                        <p:attrNameLst>
                                          <p:attrName>ppt_y</p:attrName>
                                        </p:attrNameLst>
                                      </p:cBhvr>
                                      <p:tavLst>
                                        <p:tav tm="0">
                                          <p:val>
                                            <p:strVal val="#ppt_y+.1"/>
                                          </p:val>
                                        </p:tav>
                                        <p:tav tm="100000">
                                          <p:val>
                                            <p:strVal val="#ppt_y"/>
                                          </p:val>
                                        </p:tav>
                                      </p:tavLst>
                                    </p:anim>
                                    <p:animEffect transition="in" filter="fade">
                                      <p:cBhvr>
                                        <p:cTn id="97" dur="1000" decel="50000">
                                          <p:stCondLst>
                                            <p:cond delay="0"/>
                                          </p:stCondLst>
                                        </p:cTn>
                                        <p:tgtEl>
                                          <p:spTgt spid="39">
                                            <p:txEl>
                                              <p:pRg st="0" end="0"/>
                                            </p:txEl>
                                          </p:spTgt>
                                        </p:tgtEl>
                                      </p:cBhvr>
                                    </p:animEffect>
                                  </p:childTnLst>
                                </p:cTn>
                              </p:par>
                            </p:childTnLst>
                          </p:cTn>
                        </p:par>
                        <p:par>
                          <p:cTn id="98" fill="hold">
                            <p:stCondLst>
                              <p:cond delay="2000"/>
                            </p:stCondLst>
                            <p:childTnLst>
                              <p:par>
                                <p:cTn id="99" presetID="25" presetClass="entr" presetSubtype="0" fill="hold" grpId="0" nodeType="afterEffect">
                                  <p:stCondLst>
                                    <p:cond delay="0"/>
                                  </p:stCondLst>
                                  <p:childTnLst>
                                    <p:set>
                                      <p:cBhvr>
                                        <p:cTn id="100" dur="1" fill="hold">
                                          <p:stCondLst>
                                            <p:cond delay="0"/>
                                          </p:stCondLst>
                                        </p:cTn>
                                        <p:tgtEl>
                                          <p:spTgt spid="63">
                                            <p:txEl>
                                              <p:pRg st="0" end="0"/>
                                            </p:txEl>
                                          </p:spTgt>
                                        </p:tgtEl>
                                        <p:attrNameLst>
                                          <p:attrName>style.visibility</p:attrName>
                                        </p:attrNameLst>
                                      </p:cBhvr>
                                      <p:to>
                                        <p:strVal val="visible"/>
                                      </p:to>
                                    </p:set>
                                    <p:anim calcmode="lin" valueType="num">
                                      <p:cBhvr>
                                        <p:cTn id="101" dur="1000" decel="50000" fill="hold">
                                          <p:stCondLst>
                                            <p:cond delay="0"/>
                                          </p:stCondLst>
                                        </p:cTn>
                                        <p:tgtEl>
                                          <p:spTgt spid="63">
                                            <p:txEl>
                                              <p:pRg st="0" end="0"/>
                                            </p:txEl>
                                          </p:spTgt>
                                        </p:tgtEl>
                                        <p:attrNameLst>
                                          <p:attrName>style.rotation</p:attrName>
                                        </p:attrNameLst>
                                      </p:cBhvr>
                                      <p:tavLst>
                                        <p:tav tm="0">
                                          <p:val>
                                            <p:fltVal val="-90"/>
                                          </p:val>
                                        </p:tav>
                                        <p:tav tm="100000">
                                          <p:val>
                                            <p:fltVal val="0"/>
                                          </p:val>
                                        </p:tav>
                                      </p:tavLst>
                                    </p:anim>
                                    <p:anim calcmode="lin" valueType="num">
                                      <p:cBhvr>
                                        <p:cTn id="102" dur="1000" decel="50000" fill="hold">
                                          <p:stCondLst>
                                            <p:cond delay="0"/>
                                          </p:stCondLst>
                                        </p:cTn>
                                        <p:tgtEl>
                                          <p:spTgt spid="63">
                                            <p:txEl>
                                              <p:pRg st="0" end="0"/>
                                            </p:txEl>
                                          </p:spTgt>
                                        </p:tgtEl>
                                        <p:attrNameLst>
                                          <p:attrName>ppt_w</p:attrName>
                                        </p:attrNameLst>
                                      </p:cBhvr>
                                      <p:tavLst>
                                        <p:tav tm="0">
                                          <p:val>
                                            <p:strVal val="#ppt_w"/>
                                          </p:val>
                                        </p:tav>
                                        <p:tav tm="100000">
                                          <p:val>
                                            <p:strVal val="#ppt_w*.05"/>
                                          </p:val>
                                        </p:tav>
                                      </p:tavLst>
                                    </p:anim>
                                    <p:anim calcmode="lin" valueType="num">
                                      <p:cBhvr>
                                        <p:cTn id="103" dur="1000" accel="50000" fill="hold">
                                          <p:stCondLst>
                                            <p:cond delay="1000"/>
                                          </p:stCondLst>
                                        </p:cTn>
                                        <p:tgtEl>
                                          <p:spTgt spid="63">
                                            <p:txEl>
                                              <p:pRg st="0" end="0"/>
                                            </p:txEl>
                                          </p:spTgt>
                                        </p:tgtEl>
                                        <p:attrNameLst>
                                          <p:attrName>ppt_w</p:attrName>
                                        </p:attrNameLst>
                                      </p:cBhvr>
                                      <p:tavLst>
                                        <p:tav tm="0">
                                          <p:val>
                                            <p:strVal val="#ppt_w*.05"/>
                                          </p:val>
                                        </p:tav>
                                        <p:tav tm="100000">
                                          <p:val>
                                            <p:strVal val="#ppt_w"/>
                                          </p:val>
                                        </p:tav>
                                      </p:tavLst>
                                    </p:anim>
                                    <p:anim calcmode="lin" valueType="num">
                                      <p:cBhvr>
                                        <p:cTn id="104" dur="2000" fill="hold"/>
                                        <p:tgtEl>
                                          <p:spTgt spid="63">
                                            <p:txEl>
                                              <p:pRg st="0" end="0"/>
                                            </p:txEl>
                                          </p:spTgt>
                                        </p:tgtEl>
                                        <p:attrNameLst>
                                          <p:attrName>ppt_h</p:attrName>
                                        </p:attrNameLst>
                                      </p:cBhvr>
                                      <p:tavLst>
                                        <p:tav tm="0">
                                          <p:val>
                                            <p:strVal val="#ppt_h"/>
                                          </p:val>
                                        </p:tav>
                                        <p:tav tm="100000">
                                          <p:val>
                                            <p:strVal val="#ppt_h"/>
                                          </p:val>
                                        </p:tav>
                                      </p:tavLst>
                                    </p:anim>
                                    <p:anim calcmode="lin" valueType="num">
                                      <p:cBhvr>
                                        <p:cTn id="105" dur="1000" decel="50000" fill="hold">
                                          <p:stCondLst>
                                            <p:cond delay="0"/>
                                          </p:stCondLst>
                                        </p:cTn>
                                        <p:tgtEl>
                                          <p:spTgt spid="63">
                                            <p:txEl>
                                              <p:pRg st="0" end="0"/>
                                            </p:txEl>
                                          </p:spTgt>
                                        </p:tgtEl>
                                        <p:attrNameLst>
                                          <p:attrName>ppt_x</p:attrName>
                                        </p:attrNameLst>
                                      </p:cBhvr>
                                      <p:tavLst>
                                        <p:tav tm="0">
                                          <p:val>
                                            <p:strVal val="#ppt_x+.4"/>
                                          </p:val>
                                        </p:tav>
                                        <p:tav tm="100000">
                                          <p:val>
                                            <p:strVal val="#ppt_x"/>
                                          </p:val>
                                        </p:tav>
                                      </p:tavLst>
                                    </p:anim>
                                    <p:anim calcmode="lin" valueType="num">
                                      <p:cBhvr>
                                        <p:cTn id="106" dur="1000" decel="50000" fill="hold">
                                          <p:stCondLst>
                                            <p:cond delay="0"/>
                                          </p:stCondLst>
                                        </p:cTn>
                                        <p:tgtEl>
                                          <p:spTgt spid="63">
                                            <p:txEl>
                                              <p:pRg st="0" end="0"/>
                                            </p:txEl>
                                          </p:spTgt>
                                        </p:tgtEl>
                                        <p:attrNameLst>
                                          <p:attrName>ppt_y</p:attrName>
                                        </p:attrNameLst>
                                      </p:cBhvr>
                                      <p:tavLst>
                                        <p:tav tm="0">
                                          <p:val>
                                            <p:strVal val="#ppt_y-.2"/>
                                          </p:val>
                                        </p:tav>
                                        <p:tav tm="100000">
                                          <p:val>
                                            <p:strVal val="#ppt_y+.1"/>
                                          </p:val>
                                        </p:tav>
                                      </p:tavLst>
                                    </p:anim>
                                    <p:anim calcmode="lin" valueType="num">
                                      <p:cBhvr>
                                        <p:cTn id="107" dur="1000" accel="50000" fill="hold">
                                          <p:stCondLst>
                                            <p:cond delay="1000"/>
                                          </p:stCondLst>
                                        </p:cTn>
                                        <p:tgtEl>
                                          <p:spTgt spid="63">
                                            <p:txEl>
                                              <p:pRg st="0" end="0"/>
                                            </p:txEl>
                                          </p:spTgt>
                                        </p:tgtEl>
                                        <p:attrNameLst>
                                          <p:attrName>ppt_y</p:attrName>
                                        </p:attrNameLst>
                                      </p:cBhvr>
                                      <p:tavLst>
                                        <p:tav tm="0">
                                          <p:val>
                                            <p:strVal val="#ppt_y+.1"/>
                                          </p:val>
                                        </p:tav>
                                        <p:tav tm="100000">
                                          <p:val>
                                            <p:strVal val="#ppt_y"/>
                                          </p:val>
                                        </p:tav>
                                      </p:tavLst>
                                    </p:anim>
                                    <p:animEffect transition="in" filter="fade">
                                      <p:cBhvr>
                                        <p:cTn id="108" dur="2000" decel="50000">
                                          <p:stCondLst>
                                            <p:cond delay="0"/>
                                          </p:stCondLst>
                                        </p:cTn>
                                        <p:tgtEl>
                                          <p:spTgt spid="63">
                                            <p:txEl>
                                              <p:pRg st="0" end="0"/>
                                            </p:txEl>
                                          </p:spTgt>
                                        </p:tgtEl>
                                      </p:cBhvr>
                                    </p:animEffect>
                                  </p:childTnLst>
                                </p:cTn>
                              </p:par>
                              <p:par>
                                <p:cTn id="109" presetID="25" presetClass="entr" presetSubtype="0" fill="hold" grpId="0" nodeType="withEffect">
                                  <p:stCondLst>
                                    <p:cond delay="0"/>
                                  </p:stCondLst>
                                  <p:childTnLst>
                                    <p:set>
                                      <p:cBhvr>
                                        <p:cTn id="110" dur="1" fill="hold">
                                          <p:stCondLst>
                                            <p:cond delay="0"/>
                                          </p:stCondLst>
                                        </p:cTn>
                                        <p:tgtEl>
                                          <p:spTgt spid="64">
                                            <p:txEl>
                                              <p:pRg st="0" end="0"/>
                                            </p:txEl>
                                          </p:spTgt>
                                        </p:tgtEl>
                                        <p:attrNameLst>
                                          <p:attrName>style.visibility</p:attrName>
                                        </p:attrNameLst>
                                      </p:cBhvr>
                                      <p:to>
                                        <p:strVal val="visible"/>
                                      </p:to>
                                    </p:set>
                                    <p:anim calcmode="lin" valueType="num">
                                      <p:cBhvr>
                                        <p:cTn id="111" dur="1000" decel="50000" fill="hold">
                                          <p:stCondLst>
                                            <p:cond delay="0"/>
                                          </p:stCondLst>
                                        </p:cTn>
                                        <p:tgtEl>
                                          <p:spTgt spid="64">
                                            <p:txEl>
                                              <p:pRg st="0" end="0"/>
                                            </p:txEl>
                                          </p:spTgt>
                                        </p:tgtEl>
                                        <p:attrNameLst>
                                          <p:attrName>style.rotation</p:attrName>
                                        </p:attrNameLst>
                                      </p:cBhvr>
                                      <p:tavLst>
                                        <p:tav tm="0">
                                          <p:val>
                                            <p:fltVal val="-90"/>
                                          </p:val>
                                        </p:tav>
                                        <p:tav tm="100000">
                                          <p:val>
                                            <p:fltVal val="0"/>
                                          </p:val>
                                        </p:tav>
                                      </p:tavLst>
                                    </p:anim>
                                    <p:anim calcmode="lin" valueType="num">
                                      <p:cBhvr>
                                        <p:cTn id="112" dur="1000" decel="50000" fill="hold">
                                          <p:stCondLst>
                                            <p:cond delay="0"/>
                                          </p:stCondLst>
                                        </p:cTn>
                                        <p:tgtEl>
                                          <p:spTgt spid="64">
                                            <p:txEl>
                                              <p:pRg st="0" end="0"/>
                                            </p:txEl>
                                          </p:spTgt>
                                        </p:tgtEl>
                                        <p:attrNameLst>
                                          <p:attrName>ppt_w</p:attrName>
                                        </p:attrNameLst>
                                      </p:cBhvr>
                                      <p:tavLst>
                                        <p:tav tm="0">
                                          <p:val>
                                            <p:strVal val="#ppt_w"/>
                                          </p:val>
                                        </p:tav>
                                        <p:tav tm="100000">
                                          <p:val>
                                            <p:strVal val="#ppt_w*.05"/>
                                          </p:val>
                                        </p:tav>
                                      </p:tavLst>
                                    </p:anim>
                                    <p:anim calcmode="lin" valueType="num">
                                      <p:cBhvr>
                                        <p:cTn id="113" dur="1000" accel="50000" fill="hold">
                                          <p:stCondLst>
                                            <p:cond delay="1000"/>
                                          </p:stCondLst>
                                        </p:cTn>
                                        <p:tgtEl>
                                          <p:spTgt spid="64">
                                            <p:txEl>
                                              <p:pRg st="0" end="0"/>
                                            </p:txEl>
                                          </p:spTgt>
                                        </p:tgtEl>
                                        <p:attrNameLst>
                                          <p:attrName>ppt_w</p:attrName>
                                        </p:attrNameLst>
                                      </p:cBhvr>
                                      <p:tavLst>
                                        <p:tav tm="0">
                                          <p:val>
                                            <p:strVal val="#ppt_w*.05"/>
                                          </p:val>
                                        </p:tav>
                                        <p:tav tm="100000">
                                          <p:val>
                                            <p:strVal val="#ppt_w"/>
                                          </p:val>
                                        </p:tav>
                                      </p:tavLst>
                                    </p:anim>
                                    <p:anim calcmode="lin" valueType="num">
                                      <p:cBhvr>
                                        <p:cTn id="114" dur="2000" fill="hold"/>
                                        <p:tgtEl>
                                          <p:spTgt spid="64">
                                            <p:txEl>
                                              <p:pRg st="0" end="0"/>
                                            </p:txEl>
                                          </p:spTgt>
                                        </p:tgtEl>
                                        <p:attrNameLst>
                                          <p:attrName>ppt_h</p:attrName>
                                        </p:attrNameLst>
                                      </p:cBhvr>
                                      <p:tavLst>
                                        <p:tav tm="0">
                                          <p:val>
                                            <p:strVal val="#ppt_h"/>
                                          </p:val>
                                        </p:tav>
                                        <p:tav tm="100000">
                                          <p:val>
                                            <p:strVal val="#ppt_h"/>
                                          </p:val>
                                        </p:tav>
                                      </p:tavLst>
                                    </p:anim>
                                    <p:anim calcmode="lin" valueType="num">
                                      <p:cBhvr>
                                        <p:cTn id="115" dur="1000" decel="50000" fill="hold">
                                          <p:stCondLst>
                                            <p:cond delay="0"/>
                                          </p:stCondLst>
                                        </p:cTn>
                                        <p:tgtEl>
                                          <p:spTgt spid="64">
                                            <p:txEl>
                                              <p:pRg st="0" end="0"/>
                                            </p:txEl>
                                          </p:spTgt>
                                        </p:tgtEl>
                                        <p:attrNameLst>
                                          <p:attrName>ppt_x</p:attrName>
                                        </p:attrNameLst>
                                      </p:cBhvr>
                                      <p:tavLst>
                                        <p:tav tm="0">
                                          <p:val>
                                            <p:strVal val="#ppt_x+.4"/>
                                          </p:val>
                                        </p:tav>
                                        <p:tav tm="100000">
                                          <p:val>
                                            <p:strVal val="#ppt_x"/>
                                          </p:val>
                                        </p:tav>
                                      </p:tavLst>
                                    </p:anim>
                                    <p:anim calcmode="lin" valueType="num">
                                      <p:cBhvr>
                                        <p:cTn id="116" dur="1000" decel="50000" fill="hold">
                                          <p:stCondLst>
                                            <p:cond delay="0"/>
                                          </p:stCondLst>
                                        </p:cTn>
                                        <p:tgtEl>
                                          <p:spTgt spid="64">
                                            <p:txEl>
                                              <p:pRg st="0" end="0"/>
                                            </p:txEl>
                                          </p:spTgt>
                                        </p:tgtEl>
                                        <p:attrNameLst>
                                          <p:attrName>ppt_y</p:attrName>
                                        </p:attrNameLst>
                                      </p:cBhvr>
                                      <p:tavLst>
                                        <p:tav tm="0">
                                          <p:val>
                                            <p:strVal val="#ppt_y-.2"/>
                                          </p:val>
                                        </p:tav>
                                        <p:tav tm="100000">
                                          <p:val>
                                            <p:strVal val="#ppt_y+.1"/>
                                          </p:val>
                                        </p:tav>
                                      </p:tavLst>
                                    </p:anim>
                                    <p:anim calcmode="lin" valueType="num">
                                      <p:cBhvr>
                                        <p:cTn id="117" dur="1000" accel="50000" fill="hold">
                                          <p:stCondLst>
                                            <p:cond delay="1000"/>
                                          </p:stCondLst>
                                        </p:cTn>
                                        <p:tgtEl>
                                          <p:spTgt spid="64">
                                            <p:txEl>
                                              <p:pRg st="0" end="0"/>
                                            </p:txEl>
                                          </p:spTgt>
                                        </p:tgtEl>
                                        <p:attrNameLst>
                                          <p:attrName>ppt_y</p:attrName>
                                        </p:attrNameLst>
                                      </p:cBhvr>
                                      <p:tavLst>
                                        <p:tav tm="0">
                                          <p:val>
                                            <p:strVal val="#ppt_y+.1"/>
                                          </p:val>
                                        </p:tav>
                                        <p:tav tm="100000">
                                          <p:val>
                                            <p:strVal val="#ppt_y"/>
                                          </p:val>
                                        </p:tav>
                                      </p:tavLst>
                                    </p:anim>
                                    <p:animEffect transition="in" filter="fade">
                                      <p:cBhvr>
                                        <p:cTn id="118" dur="2000" decel="50000">
                                          <p:stCondLst>
                                            <p:cond delay="0"/>
                                          </p:stCondLst>
                                        </p:cTn>
                                        <p:tgtEl>
                                          <p:spTgt spid="64">
                                            <p:txEl>
                                              <p:pRg st="0" end="0"/>
                                            </p:txEl>
                                          </p:spTgt>
                                        </p:tgtEl>
                                      </p:cBhvr>
                                    </p:animEffect>
                                  </p:childTnLst>
                                </p:cTn>
                              </p:par>
                              <p:par>
                                <p:cTn id="119" presetID="25" presetClass="entr" presetSubtype="0" fill="hold" grpId="0" nodeType="withEffect">
                                  <p:stCondLst>
                                    <p:cond delay="0"/>
                                  </p:stCondLst>
                                  <p:childTnLst>
                                    <p:set>
                                      <p:cBhvr>
                                        <p:cTn id="120" dur="1" fill="hold">
                                          <p:stCondLst>
                                            <p:cond delay="0"/>
                                          </p:stCondLst>
                                        </p:cTn>
                                        <p:tgtEl>
                                          <p:spTgt spid="65">
                                            <p:txEl>
                                              <p:pRg st="0" end="0"/>
                                            </p:txEl>
                                          </p:spTgt>
                                        </p:tgtEl>
                                        <p:attrNameLst>
                                          <p:attrName>style.visibility</p:attrName>
                                        </p:attrNameLst>
                                      </p:cBhvr>
                                      <p:to>
                                        <p:strVal val="visible"/>
                                      </p:to>
                                    </p:set>
                                    <p:anim calcmode="lin" valueType="num">
                                      <p:cBhvr>
                                        <p:cTn id="121" dur="1000" decel="50000" fill="hold">
                                          <p:stCondLst>
                                            <p:cond delay="0"/>
                                          </p:stCondLst>
                                        </p:cTn>
                                        <p:tgtEl>
                                          <p:spTgt spid="65">
                                            <p:txEl>
                                              <p:pRg st="0" end="0"/>
                                            </p:txEl>
                                          </p:spTgt>
                                        </p:tgtEl>
                                        <p:attrNameLst>
                                          <p:attrName>style.rotation</p:attrName>
                                        </p:attrNameLst>
                                      </p:cBhvr>
                                      <p:tavLst>
                                        <p:tav tm="0">
                                          <p:val>
                                            <p:fltVal val="-90"/>
                                          </p:val>
                                        </p:tav>
                                        <p:tav tm="100000">
                                          <p:val>
                                            <p:fltVal val="0"/>
                                          </p:val>
                                        </p:tav>
                                      </p:tavLst>
                                    </p:anim>
                                    <p:anim calcmode="lin" valueType="num">
                                      <p:cBhvr>
                                        <p:cTn id="122" dur="1000" decel="50000" fill="hold">
                                          <p:stCondLst>
                                            <p:cond delay="0"/>
                                          </p:stCondLst>
                                        </p:cTn>
                                        <p:tgtEl>
                                          <p:spTgt spid="65">
                                            <p:txEl>
                                              <p:pRg st="0" end="0"/>
                                            </p:txEl>
                                          </p:spTgt>
                                        </p:tgtEl>
                                        <p:attrNameLst>
                                          <p:attrName>ppt_w</p:attrName>
                                        </p:attrNameLst>
                                      </p:cBhvr>
                                      <p:tavLst>
                                        <p:tav tm="0">
                                          <p:val>
                                            <p:strVal val="#ppt_w"/>
                                          </p:val>
                                        </p:tav>
                                        <p:tav tm="100000">
                                          <p:val>
                                            <p:strVal val="#ppt_w*.05"/>
                                          </p:val>
                                        </p:tav>
                                      </p:tavLst>
                                    </p:anim>
                                    <p:anim calcmode="lin" valueType="num">
                                      <p:cBhvr>
                                        <p:cTn id="123" dur="1000" accel="50000" fill="hold">
                                          <p:stCondLst>
                                            <p:cond delay="1000"/>
                                          </p:stCondLst>
                                        </p:cTn>
                                        <p:tgtEl>
                                          <p:spTgt spid="65">
                                            <p:txEl>
                                              <p:pRg st="0" end="0"/>
                                            </p:txEl>
                                          </p:spTgt>
                                        </p:tgtEl>
                                        <p:attrNameLst>
                                          <p:attrName>ppt_w</p:attrName>
                                        </p:attrNameLst>
                                      </p:cBhvr>
                                      <p:tavLst>
                                        <p:tav tm="0">
                                          <p:val>
                                            <p:strVal val="#ppt_w*.05"/>
                                          </p:val>
                                        </p:tav>
                                        <p:tav tm="100000">
                                          <p:val>
                                            <p:strVal val="#ppt_w"/>
                                          </p:val>
                                        </p:tav>
                                      </p:tavLst>
                                    </p:anim>
                                    <p:anim calcmode="lin" valueType="num">
                                      <p:cBhvr>
                                        <p:cTn id="124" dur="2000" fill="hold"/>
                                        <p:tgtEl>
                                          <p:spTgt spid="65">
                                            <p:txEl>
                                              <p:pRg st="0" end="0"/>
                                            </p:txEl>
                                          </p:spTgt>
                                        </p:tgtEl>
                                        <p:attrNameLst>
                                          <p:attrName>ppt_h</p:attrName>
                                        </p:attrNameLst>
                                      </p:cBhvr>
                                      <p:tavLst>
                                        <p:tav tm="0">
                                          <p:val>
                                            <p:strVal val="#ppt_h"/>
                                          </p:val>
                                        </p:tav>
                                        <p:tav tm="100000">
                                          <p:val>
                                            <p:strVal val="#ppt_h"/>
                                          </p:val>
                                        </p:tav>
                                      </p:tavLst>
                                    </p:anim>
                                    <p:anim calcmode="lin" valueType="num">
                                      <p:cBhvr>
                                        <p:cTn id="125" dur="1000" decel="50000" fill="hold">
                                          <p:stCondLst>
                                            <p:cond delay="0"/>
                                          </p:stCondLst>
                                        </p:cTn>
                                        <p:tgtEl>
                                          <p:spTgt spid="65">
                                            <p:txEl>
                                              <p:pRg st="0" end="0"/>
                                            </p:txEl>
                                          </p:spTgt>
                                        </p:tgtEl>
                                        <p:attrNameLst>
                                          <p:attrName>ppt_x</p:attrName>
                                        </p:attrNameLst>
                                      </p:cBhvr>
                                      <p:tavLst>
                                        <p:tav tm="0">
                                          <p:val>
                                            <p:strVal val="#ppt_x+.4"/>
                                          </p:val>
                                        </p:tav>
                                        <p:tav tm="100000">
                                          <p:val>
                                            <p:strVal val="#ppt_x"/>
                                          </p:val>
                                        </p:tav>
                                      </p:tavLst>
                                    </p:anim>
                                    <p:anim calcmode="lin" valueType="num">
                                      <p:cBhvr>
                                        <p:cTn id="126" dur="1000" decel="50000" fill="hold">
                                          <p:stCondLst>
                                            <p:cond delay="0"/>
                                          </p:stCondLst>
                                        </p:cTn>
                                        <p:tgtEl>
                                          <p:spTgt spid="65">
                                            <p:txEl>
                                              <p:pRg st="0" end="0"/>
                                            </p:txEl>
                                          </p:spTgt>
                                        </p:tgtEl>
                                        <p:attrNameLst>
                                          <p:attrName>ppt_y</p:attrName>
                                        </p:attrNameLst>
                                      </p:cBhvr>
                                      <p:tavLst>
                                        <p:tav tm="0">
                                          <p:val>
                                            <p:strVal val="#ppt_y-.2"/>
                                          </p:val>
                                        </p:tav>
                                        <p:tav tm="100000">
                                          <p:val>
                                            <p:strVal val="#ppt_y+.1"/>
                                          </p:val>
                                        </p:tav>
                                      </p:tavLst>
                                    </p:anim>
                                    <p:anim calcmode="lin" valueType="num">
                                      <p:cBhvr>
                                        <p:cTn id="127" dur="1000" accel="50000" fill="hold">
                                          <p:stCondLst>
                                            <p:cond delay="1000"/>
                                          </p:stCondLst>
                                        </p:cTn>
                                        <p:tgtEl>
                                          <p:spTgt spid="65">
                                            <p:txEl>
                                              <p:pRg st="0" end="0"/>
                                            </p:txEl>
                                          </p:spTgt>
                                        </p:tgtEl>
                                        <p:attrNameLst>
                                          <p:attrName>ppt_y</p:attrName>
                                        </p:attrNameLst>
                                      </p:cBhvr>
                                      <p:tavLst>
                                        <p:tav tm="0">
                                          <p:val>
                                            <p:strVal val="#ppt_y+.1"/>
                                          </p:val>
                                        </p:tav>
                                        <p:tav tm="100000">
                                          <p:val>
                                            <p:strVal val="#ppt_y"/>
                                          </p:val>
                                        </p:tav>
                                      </p:tavLst>
                                    </p:anim>
                                    <p:animEffect transition="in" filter="fade">
                                      <p:cBhvr>
                                        <p:cTn id="128" dur="2000" decel="50000">
                                          <p:stCondLst>
                                            <p:cond delay="0"/>
                                          </p:stCondLst>
                                        </p:cTn>
                                        <p:tgtEl>
                                          <p:spTgt spid="65">
                                            <p:txEl>
                                              <p:pRg st="0" end="0"/>
                                            </p:txEl>
                                          </p:spTgt>
                                        </p:tgtEl>
                                      </p:cBhvr>
                                    </p:animEffect>
                                  </p:childTnLst>
                                </p:cTn>
                              </p:par>
                              <p:par>
                                <p:cTn id="129" presetID="25" presetClass="entr" presetSubtype="0" fill="hold" grpId="0" nodeType="withEffect">
                                  <p:stCondLst>
                                    <p:cond delay="0"/>
                                  </p:stCondLst>
                                  <p:childTnLst>
                                    <p:set>
                                      <p:cBhvr>
                                        <p:cTn id="130" dur="1" fill="hold">
                                          <p:stCondLst>
                                            <p:cond delay="0"/>
                                          </p:stCondLst>
                                        </p:cTn>
                                        <p:tgtEl>
                                          <p:spTgt spid="66">
                                            <p:txEl>
                                              <p:pRg st="0" end="0"/>
                                            </p:txEl>
                                          </p:spTgt>
                                        </p:tgtEl>
                                        <p:attrNameLst>
                                          <p:attrName>style.visibility</p:attrName>
                                        </p:attrNameLst>
                                      </p:cBhvr>
                                      <p:to>
                                        <p:strVal val="visible"/>
                                      </p:to>
                                    </p:set>
                                    <p:anim calcmode="lin" valueType="num">
                                      <p:cBhvr>
                                        <p:cTn id="131" dur="1000" decel="50000" fill="hold">
                                          <p:stCondLst>
                                            <p:cond delay="0"/>
                                          </p:stCondLst>
                                        </p:cTn>
                                        <p:tgtEl>
                                          <p:spTgt spid="66">
                                            <p:txEl>
                                              <p:pRg st="0" end="0"/>
                                            </p:txEl>
                                          </p:spTgt>
                                        </p:tgtEl>
                                        <p:attrNameLst>
                                          <p:attrName>style.rotation</p:attrName>
                                        </p:attrNameLst>
                                      </p:cBhvr>
                                      <p:tavLst>
                                        <p:tav tm="0">
                                          <p:val>
                                            <p:fltVal val="-90"/>
                                          </p:val>
                                        </p:tav>
                                        <p:tav tm="100000">
                                          <p:val>
                                            <p:fltVal val="0"/>
                                          </p:val>
                                        </p:tav>
                                      </p:tavLst>
                                    </p:anim>
                                    <p:anim calcmode="lin" valueType="num">
                                      <p:cBhvr>
                                        <p:cTn id="132" dur="1000" decel="50000" fill="hold">
                                          <p:stCondLst>
                                            <p:cond delay="0"/>
                                          </p:stCondLst>
                                        </p:cTn>
                                        <p:tgtEl>
                                          <p:spTgt spid="66">
                                            <p:txEl>
                                              <p:pRg st="0" end="0"/>
                                            </p:txEl>
                                          </p:spTgt>
                                        </p:tgtEl>
                                        <p:attrNameLst>
                                          <p:attrName>ppt_w</p:attrName>
                                        </p:attrNameLst>
                                      </p:cBhvr>
                                      <p:tavLst>
                                        <p:tav tm="0">
                                          <p:val>
                                            <p:strVal val="#ppt_w"/>
                                          </p:val>
                                        </p:tav>
                                        <p:tav tm="100000">
                                          <p:val>
                                            <p:strVal val="#ppt_w*.05"/>
                                          </p:val>
                                        </p:tav>
                                      </p:tavLst>
                                    </p:anim>
                                    <p:anim calcmode="lin" valueType="num">
                                      <p:cBhvr>
                                        <p:cTn id="133" dur="1000" accel="50000" fill="hold">
                                          <p:stCondLst>
                                            <p:cond delay="1000"/>
                                          </p:stCondLst>
                                        </p:cTn>
                                        <p:tgtEl>
                                          <p:spTgt spid="66">
                                            <p:txEl>
                                              <p:pRg st="0" end="0"/>
                                            </p:txEl>
                                          </p:spTgt>
                                        </p:tgtEl>
                                        <p:attrNameLst>
                                          <p:attrName>ppt_w</p:attrName>
                                        </p:attrNameLst>
                                      </p:cBhvr>
                                      <p:tavLst>
                                        <p:tav tm="0">
                                          <p:val>
                                            <p:strVal val="#ppt_w*.05"/>
                                          </p:val>
                                        </p:tav>
                                        <p:tav tm="100000">
                                          <p:val>
                                            <p:strVal val="#ppt_w"/>
                                          </p:val>
                                        </p:tav>
                                      </p:tavLst>
                                    </p:anim>
                                    <p:anim calcmode="lin" valueType="num">
                                      <p:cBhvr>
                                        <p:cTn id="134" dur="2000" fill="hold"/>
                                        <p:tgtEl>
                                          <p:spTgt spid="66">
                                            <p:txEl>
                                              <p:pRg st="0" end="0"/>
                                            </p:txEl>
                                          </p:spTgt>
                                        </p:tgtEl>
                                        <p:attrNameLst>
                                          <p:attrName>ppt_h</p:attrName>
                                        </p:attrNameLst>
                                      </p:cBhvr>
                                      <p:tavLst>
                                        <p:tav tm="0">
                                          <p:val>
                                            <p:strVal val="#ppt_h"/>
                                          </p:val>
                                        </p:tav>
                                        <p:tav tm="100000">
                                          <p:val>
                                            <p:strVal val="#ppt_h"/>
                                          </p:val>
                                        </p:tav>
                                      </p:tavLst>
                                    </p:anim>
                                    <p:anim calcmode="lin" valueType="num">
                                      <p:cBhvr>
                                        <p:cTn id="135" dur="1000" decel="50000" fill="hold">
                                          <p:stCondLst>
                                            <p:cond delay="0"/>
                                          </p:stCondLst>
                                        </p:cTn>
                                        <p:tgtEl>
                                          <p:spTgt spid="66">
                                            <p:txEl>
                                              <p:pRg st="0" end="0"/>
                                            </p:txEl>
                                          </p:spTgt>
                                        </p:tgtEl>
                                        <p:attrNameLst>
                                          <p:attrName>ppt_x</p:attrName>
                                        </p:attrNameLst>
                                      </p:cBhvr>
                                      <p:tavLst>
                                        <p:tav tm="0">
                                          <p:val>
                                            <p:strVal val="#ppt_x+.4"/>
                                          </p:val>
                                        </p:tav>
                                        <p:tav tm="100000">
                                          <p:val>
                                            <p:strVal val="#ppt_x"/>
                                          </p:val>
                                        </p:tav>
                                      </p:tavLst>
                                    </p:anim>
                                    <p:anim calcmode="lin" valueType="num">
                                      <p:cBhvr>
                                        <p:cTn id="136" dur="1000" decel="50000" fill="hold">
                                          <p:stCondLst>
                                            <p:cond delay="0"/>
                                          </p:stCondLst>
                                        </p:cTn>
                                        <p:tgtEl>
                                          <p:spTgt spid="66">
                                            <p:txEl>
                                              <p:pRg st="0" end="0"/>
                                            </p:txEl>
                                          </p:spTgt>
                                        </p:tgtEl>
                                        <p:attrNameLst>
                                          <p:attrName>ppt_y</p:attrName>
                                        </p:attrNameLst>
                                      </p:cBhvr>
                                      <p:tavLst>
                                        <p:tav tm="0">
                                          <p:val>
                                            <p:strVal val="#ppt_y-.2"/>
                                          </p:val>
                                        </p:tav>
                                        <p:tav tm="100000">
                                          <p:val>
                                            <p:strVal val="#ppt_y+.1"/>
                                          </p:val>
                                        </p:tav>
                                      </p:tavLst>
                                    </p:anim>
                                    <p:anim calcmode="lin" valueType="num">
                                      <p:cBhvr>
                                        <p:cTn id="137" dur="1000" accel="50000" fill="hold">
                                          <p:stCondLst>
                                            <p:cond delay="1000"/>
                                          </p:stCondLst>
                                        </p:cTn>
                                        <p:tgtEl>
                                          <p:spTgt spid="66">
                                            <p:txEl>
                                              <p:pRg st="0" end="0"/>
                                            </p:txEl>
                                          </p:spTgt>
                                        </p:tgtEl>
                                        <p:attrNameLst>
                                          <p:attrName>ppt_y</p:attrName>
                                        </p:attrNameLst>
                                      </p:cBhvr>
                                      <p:tavLst>
                                        <p:tav tm="0">
                                          <p:val>
                                            <p:strVal val="#ppt_y+.1"/>
                                          </p:val>
                                        </p:tav>
                                        <p:tav tm="100000">
                                          <p:val>
                                            <p:strVal val="#ppt_y"/>
                                          </p:val>
                                        </p:tav>
                                      </p:tavLst>
                                    </p:anim>
                                    <p:animEffect transition="in" filter="fade">
                                      <p:cBhvr>
                                        <p:cTn id="138" dur="2000" decel="50000">
                                          <p:stCondLst>
                                            <p:cond delay="0"/>
                                          </p:stCondLst>
                                        </p:cTn>
                                        <p:tgtEl>
                                          <p:spTgt spid="66">
                                            <p:txEl>
                                              <p:pRg st="0" end="0"/>
                                            </p:txEl>
                                          </p:spTgt>
                                        </p:tgtEl>
                                      </p:cBhvr>
                                    </p:animEffect>
                                  </p:childTnLst>
                                </p:cTn>
                              </p:par>
                            </p:childTnLst>
                          </p:cTn>
                        </p:par>
                        <p:par>
                          <p:cTn id="139" fill="hold">
                            <p:stCondLst>
                              <p:cond delay="4000"/>
                            </p:stCondLst>
                            <p:childTnLst>
                              <p:par>
                                <p:cTn id="140" presetID="10" presetClass="exit" presetSubtype="0" fill="hold" grpId="1" nodeType="afterEffect">
                                  <p:stCondLst>
                                    <p:cond delay="0"/>
                                  </p:stCondLst>
                                  <p:childTnLst>
                                    <p:animEffect transition="out" filter="fade">
                                      <p:cBhvr>
                                        <p:cTn id="141" dur="2000"/>
                                        <p:tgtEl>
                                          <p:spTgt spid="42">
                                            <p:txEl>
                                              <p:pRg st="0" end="0"/>
                                            </p:txEl>
                                          </p:spTgt>
                                        </p:tgtEl>
                                      </p:cBhvr>
                                    </p:animEffect>
                                    <p:set>
                                      <p:cBhvr>
                                        <p:cTn id="142" dur="1" fill="hold">
                                          <p:stCondLst>
                                            <p:cond delay="1999"/>
                                          </p:stCondLst>
                                        </p:cTn>
                                        <p:tgtEl>
                                          <p:spTgt spid="42">
                                            <p:txEl>
                                              <p:pRg st="0" end="0"/>
                                            </p:txEl>
                                          </p:spTgt>
                                        </p:tgtEl>
                                        <p:attrNameLst>
                                          <p:attrName>style.visibility</p:attrName>
                                        </p:attrNameLst>
                                      </p:cBhvr>
                                      <p:to>
                                        <p:strVal val="hidden"/>
                                      </p:to>
                                    </p:set>
                                  </p:childTnLst>
                                </p:cTn>
                              </p:par>
                            </p:childTnLst>
                          </p:cTn>
                        </p:par>
                        <p:par>
                          <p:cTn id="143" fill="hold">
                            <p:stCondLst>
                              <p:cond delay="6000"/>
                            </p:stCondLst>
                            <p:childTnLst>
                              <p:par>
                                <p:cTn id="144" presetID="47" presetClass="entr" presetSubtype="0" fill="hold" grpId="0" nodeType="afterEffect">
                                  <p:stCondLst>
                                    <p:cond delay="0"/>
                                  </p:stCondLst>
                                  <p:childTnLst>
                                    <p:set>
                                      <p:cBhvr>
                                        <p:cTn id="145" dur="1" fill="hold">
                                          <p:stCondLst>
                                            <p:cond delay="0"/>
                                          </p:stCondLst>
                                        </p:cTn>
                                        <p:tgtEl>
                                          <p:spTgt spid="14">
                                            <p:txEl>
                                              <p:pRg st="0" end="0"/>
                                            </p:txEl>
                                          </p:spTgt>
                                        </p:tgtEl>
                                        <p:attrNameLst>
                                          <p:attrName>style.visibility</p:attrName>
                                        </p:attrNameLst>
                                      </p:cBhvr>
                                      <p:to>
                                        <p:strVal val="visible"/>
                                      </p:to>
                                    </p:set>
                                    <p:animEffect transition="in" filter="fade">
                                      <p:cBhvr>
                                        <p:cTn id="146" dur="2000"/>
                                        <p:tgtEl>
                                          <p:spTgt spid="14">
                                            <p:txEl>
                                              <p:pRg st="0" end="0"/>
                                            </p:txEl>
                                          </p:spTgt>
                                        </p:tgtEl>
                                      </p:cBhvr>
                                    </p:animEffect>
                                    <p:anim calcmode="lin" valueType="num">
                                      <p:cBhvr>
                                        <p:cTn id="147" dur="2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8" dur="2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P spid="42" grpId="1" build="p"/>
      <p:bldP spid="13" grpId="0" build="p"/>
      <p:bldP spid="14" grpId="0" build="p"/>
      <p:bldP spid="8" grpId="0" build="p"/>
      <p:bldP spid="36" grpId="0" build="p"/>
      <p:bldP spid="37" grpId="0" build="p"/>
      <p:bldP spid="38" grpId="0" build="p"/>
      <p:bldP spid="39" grpId="0" build="p"/>
      <p:bldP spid="63" grpId="0" build="p"/>
      <p:bldP spid="64" grpId="0" build="p"/>
      <p:bldP spid="65" grpId="0" build="p"/>
      <p:bldP spid="66" grpId="0" build="p"/>
    </p:bldLst>
  </p:timing>
</p:sld>
</file>

<file path=ppt/theme/theme1.xml><?xml version="1.0" encoding="utf-8"?>
<a:theme xmlns:a="http://schemas.openxmlformats.org/drawingml/2006/main" name="tf16401558_win3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5976932_TF16401558.potx" id="{FCEC27C0-0665-465C-B29F-81AF0CF7999F}" vid="{ED0F7027-9719-492B-978E-669F382A86F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4971</TotalTime>
  <Words>2466</Words>
  <Application>Microsoft Office PowerPoint</Application>
  <PresentationFormat>Произвольный</PresentationFormat>
  <Paragraphs>296</Paragraphs>
  <Slides>28</Slides>
  <Notes>24</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tf16401558_win32</vt:lpstr>
      <vt:lpstr>National Academy of Internal Affairs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НАЦІОНАЛЬНА ПОЛІЦІЯ УКРАЇНИ</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Academy of Internal Affairs</dc:title>
  <dc:creator>Пользователь Windows</dc:creator>
  <cp:lastModifiedBy>Пользователь Windows</cp:lastModifiedBy>
  <cp:revision>76</cp:revision>
  <dcterms:created xsi:type="dcterms:W3CDTF">2020-11-25T12:52:15Z</dcterms:created>
  <dcterms:modified xsi:type="dcterms:W3CDTF">2020-12-02T15:29:06Z</dcterms:modified>
</cp:coreProperties>
</file>